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6" r:id="rId1"/>
  </p:sldMasterIdLst>
  <p:notesMasterIdLst>
    <p:notesMasterId r:id="rId50"/>
  </p:notesMasterIdLst>
  <p:sldIdLst>
    <p:sldId id="257" r:id="rId2"/>
    <p:sldId id="766" r:id="rId3"/>
    <p:sldId id="767" r:id="rId4"/>
    <p:sldId id="768" r:id="rId5"/>
    <p:sldId id="770" r:id="rId6"/>
    <p:sldId id="263" r:id="rId7"/>
    <p:sldId id="769" r:id="rId8"/>
    <p:sldId id="760" r:id="rId9"/>
    <p:sldId id="751" r:id="rId10"/>
    <p:sldId id="752" r:id="rId11"/>
    <p:sldId id="761" r:id="rId12"/>
    <p:sldId id="765" r:id="rId13"/>
    <p:sldId id="756" r:id="rId14"/>
    <p:sldId id="757" r:id="rId15"/>
    <p:sldId id="758" r:id="rId16"/>
    <p:sldId id="759" r:id="rId17"/>
    <p:sldId id="763" r:id="rId18"/>
    <p:sldId id="764" r:id="rId19"/>
    <p:sldId id="762" r:id="rId20"/>
    <p:sldId id="754" r:id="rId21"/>
    <p:sldId id="755" r:id="rId22"/>
    <p:sldId id="750" r:id="rId23"/>
    <p:sldId id="745" r:id="rId24"/>
    <p:sldId id="746" r:id="rId25"/>
    <p:sldId id="747" r:id="rId26"/>
    <p:sldId id="744" r:id="rId27"/>
    <p:sldId id="749" r:id="rId28"/>
    <p:sldId id="748" r:id="rId29"/>
    <p:sldId id="737" r:id="rId30"/>
    <p:sldId id="738" r:id="rId31"/>
    <p:sldId id="739" r:id="rId32"/>
    <p:sldId id="740" r:id="rId33"/>
    <p:sldId id="741" r:id="rId34"/>
    <p:sldId id="742" r:id="rId35"/>
    <p:sldId id="743" r:id="rId36"/>
    <p:sldId id="736" r:id="rId37"/>
    <p:sldId id="733" r:id="rId38"/>
    <p:sldId id="735" r:id="rId39"/>
    <p:sldId id="734" r:id="rId40"/>
    <p:sldId id="731" r:id="rId41"/>
    <p:sldId id="732" r:id="rId42"/>
    <p:sldId id="724" r:id="rId43"/>
    <p:sldId id="725" r:id="rId44"/>
    <p:sldId id="727" r:id="rId45"/>
    <p:sldId id="728" r:id="rId46"/>
    <p:sldId id="729" r:id="rId47"/>
    <p:sldId id="730" r:id="rId48"/>
    <p:sldId id="726" r:id="rId4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BC3F5"/>
    <a:srgbClr val="CA1237"/>
    <a:srgbClr val="540EA2"/>
    <a:srgbClr val="99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ha, Aryan Ritwajeet" userId="2aad577e-539b-449b-83a6-8d411f484b4d" providerId="ADAL" clId="{0C78616D-D2CE-4AF8-BFF9-2E670E39A115}"/>
    <pc:docChg chg="undo redo custSel addSld delSld modSld sldOrd modMainMaster">
      <pc:chgData name="Jha, Aryan Ritwajeet" userId="2aad577e-539b-449b-83a6-8d411f484b4d" providerId="ADAL" clId="{0C78616D-D2CE-4AF8-BFF9-2E670E39A115}" dt="2025-04-15T17:04:54.528" v="3769" actId="1076"/>
      <pc:docMkLst>
        <pc:docMk/>
      </pc:docMkLst>
      <pc:sldChg chg="modSp mod">
        <pc:chgData name="Jha, Aryan Ritwajeet" userId="2aad577e-539b-449b-83a6-8d411f484b4d" providerId="ADAL" clId="{0C78616D-D2CE-4AF8-BFF9-2E670E39A115}" dt="2025-01-28T07:26:26.777" v="1417"/>
        <pc:sldMkLst>
          <pc:docMk/>
          <pc:sldMk cId="3211284466" sldId="257"/>
        </pc:sldMkLst>
      </pc:sldChg>
      <pc:sldChg chg="del">
        <pc:chgData name="Jha, Aryan Ritwajeet" userId="2aad577e-539b-449b-83a6-8d411f484b4d" providerId="ADAL" clId="{0C78616D-D2CE-4AF8-BFF9-2E670E39A115}" dt="2025-02-11T22:24:54.727" v="3135" actId="2696"/>
        <pc:sldMkLst>
          <pc:docMk/>
          <pc:sldMk cId="3647397014" sldId="258"/>
        </pc:sldMkLst>
      </pc:sldChg>
      <pc:sldChg chg="del">
        <pc:chgData name="Jha, Aryan Ritwajeet" userId="2aad577e-539b-449b-83a6-8d411f484b4d" providerId="ADAL" clId="{0C78616D-D2CE-4AF8-BFF9-2E670E39A115}" dt="2025-02-11T22:24:54.727" v="3135" actId="2696"/>
        <pc:sldMkLst>
          <pc:docMk/>
          <pc:sldMk cId="2001038557" sldId="259"/>
        </pc:sldMkLst>
      </pc:sldChg>
      <pc:sldChg chg="del">
        <pc:chgData name="Jha, Aryan Ritwajeet" userId="2aad577e-539b-449b-83a6-8d411f484b4d" providerId="ADAL" clId="{0C78616D-D2CE-4AF8-BFF9-2E670E39A115}" dt="2025-02-11T22:24:54.727" v="3135" actId="2696"/>
        <pc:sldMkLst>
          <pc:docMk/>
          <pc:sldMk cId="3752790481" sldId="261"/>
        </pc:sldMkLst>
      </pc:sldChg>
      <pc:sldChg chg="modSp del mod">
        <pc:chgData name="Jha, Aryan Ritwajeet" userId="2aad577e-539b-449b-83a6-8d411f484b4d" providerId="ADAL" clId="{0C78616D-D2CE-4AF8-BFF9-2E670E39A115}" dt="2025-02-11T22:24:54.727" v="3135" actId="2696"/>
        <pc:sldMkLst>
          <pc:docMk/>
          <pc:sldMk cId="3963530234" sldId="262"/>
        </pc:sldMkLst>
      </pc:sldChg>
      <pc:sldChg chg="addSp delSp ord delDesignElem">
        <pc:chgData name="Jha, Aryan Ritwajeet" userId="2aad577e-539b-449b-83a6-8d411f484b4d" providerId="ADAL" clId="{0C78616D-D2CE-4AF8-BFF9-2E670E39A115}" dt="2025-04-15T16:42:24.556" v="3717"/>
        <pc:sldMkLst>
          <pc:docMk/>
          <pc:sldMk cId="1250088654" sldId="263"/>
        </pc:sldMkLst>
      </pc:sldChg>
      <pc:sldChg chg="addSp delSp del delDesignElem">
        <pc:chgData name="Jha, Aryan Ritwajeet" userId="2aad577e-539b-449b-83a6-8d411f484b4d" providerId="ADAL" clId="{0C78616D-D2CE-4AF8-BFF9-2E670E39A115}" dt="2025-02-11T22:24:54.727" v="3135" actId="2696"/>
        <pc:sldMkLst>
          <pc:docMk/>
          <pc:sldMk cId="2942441856" sldId="264"/>
        </pc:sldMkLst>
      </pc:sldChg>
      <pc:sldChg chg="addSp delSp del delDesignElem">
        <pc:chgData name="Jha, Aryan Ritwajeet" userId="2aad577e-539b-449b-83a6-8d411f484b4d" providerId="ADAL" clId="{0C78616D-D2CE-4AF8-BFF9-2E670E39A115}" dt="2025-02-11T22:24:54.727" v="3135" actId="2696"/>
        <pc:sldMkLst>
          <pc:docMk/>
          <pc:sldMk cId="4265390892" sldId="265"/>
        </pc:sldMkLst>
      </pc:sldChg>
      <pc:sldChg chg="modSp del mod">
        <pc:chgData name="Jha, Aryan Ritwajeet" userId="2aad577e-539b-449b-83a6-8d411f484b4d" providerId="ADAL" clId="{0C78616D-D2CE-4AF8-BFF9-2E670E39A115}" dt="2025-02-11T22:24:54.727" v="3135" actId="2696"/>
        <pc:sldMkLst>
          <pc:docMk/>
          <pc:sldMk cId="1943787234" sldId="266"/>
        </pc:sldMkLst>
      </pc:sldChg>
      <pc:sldChg chg="modSp del mod">
        <pc:chgData name="Jha, Aryan Ritwajeet" userId="2aad577e-539b-449b-83a6-8d411f484b4d" providerId="ADAL" clId="{0C78616D-D2CE-4AF8-BFF9-2E670E39A115}" dt="2025-02-11T22:24:54.727" v="3135" actId="2696"/>
        <pc:sldMkLst>
          <pc:docMk/>
          <pc:sldMk cId="120332292" sldId="267"/>
        </pc:sldMkLst>
      </pc:sldChg>
      <pc:sldChg chg="addSp delSp del delDesignElem">
        <pc:chgData name="Jha, Aryan Ritwajeet" userId="2aad577e-539b-449b-83a6-8d411f484b4d" providerId="ADAL" clId="{0C78616D-D2CE-4AF8-BFF9-2E670E39A115}" dt="2025-02-11T22:24:54.727" v="3135" actId="2696"/>
        <pc:sldMkLst>
          <pc:docMk/>
          <pc:sldMk cId="3341058994" sldId="268"/>
        </pc:sldMkLst>
      </pc:sldChg>
      <pc:sldChg chg="addSp delSp modSp del mod delDesignElem">
        <pc:chgData name="Jha, Aryan Ritwajeet" userId="2aad577e-539b-449b-83a6-8d411f484b4d" providerId="ADAL" clId="{0C78616D-D2CE-4AF8-BFF9-2E670E39A115}" dt="2025-02-11T22:24:54.727" v="3135" actId="2696"/>
        <pc:sldMkLst>
          <pc:docMk/>
          <pc:sldMk cId="2821778036" sldId="269"/>
        </pc:sldMkLst>
      </pc:sldChg>
      <pc:sldChg chg="addSp delSp modSp del mod delDesignElem">
        <pc:chgData name="Jha, Aryan Ritwajeet" userId="2aad577e-539b-449b-83a6-8d411f484b4d" providerId="ADAL" clId="{0C78616D-D2CE-4AF8-BFF9-2E670E39A115}" dt="2025-02-11T22:24:54.727" v="3135" actId="2696"/>
        <pc:sldMkLst>
          <pc:docMk/>
          <pc:sldMk cId="1378117618" sldId="270"/>
        </pc:sldMkLst>
      </pc:sldChg>
      <pc:sldChg chg="addSp delSp modSp del mod delDesignElem">
        <pc:chgData name="Jha, Aryan Ritwajeet" userId="2aad577e-539b-449b-83a6-8d411f484b4d" providerId="ADAL" clId="{0C78616D-D2CE-4AF8-BFF9-2E670E39A115}" dt="2025-02-11T22:24:54.727" v="3135" actId="2696"/>
        <pc:sldMkLst>
          <pc:docMk/>
          <pc:sldMk cId="2075120231" sldId="271"/>
        </pc:sldMkLst>
      </pc:sldChg>
      <pc:sldChg chg="addSp delSp modSp del mod delDesignElem">
        <pc:chgData name="Jha, Aryan Ritwajeet" userId="2aad577e-539b-449b-83a6-8d411f484b4d" providerId="ADAL" clId="{0C78616D-D2CE-4AF8-BFF9-2E670E39A115}" dt="2025-02-11T22:24:54.727" v="3135" actId="2696"/>
        <pc:sldMkLst>
          <pc:docMk/>
          <pc:sldMk cId="46727038" sldId="272"/>
        </pc:sldMkLst>
      </pc:sldChg>
      <pc:sldChg chg="addSp delSp modSp del mod delDesignElem">
        <pc:chgData name="Jha, Aryan Ritwajeet" userId="2aad577e-539b-449b-83a6-8d411f484b4d" providerId="ADAL" clId="{0C78616D-D2CE-4AF8-BFF9-2E670E39A115}" dt="2025-02-11T22:24:54.727" v="3135" actId="2696"/>
        <pc:sldMkLst>
          <pc:docMk/>
          <pc:sldMk cId="881160728" sldId="273"/>
        </pc:sldMkLst>
      </pc:sldChg>
      <pc:sldChg chg="addSp delSp modSp del mod delDesignElem">
        <pc:chgData name="Jha, Aryan Ritwajeet" userId="2aad577e-539b-449b-83a6-8d411f484b4d" providerId="ADAL" clId="{0C78616D-D2CE-4AF8-BFF9-2E670E39A115}" dt="2025-02-11T22:24:54.727" v="3135" actId="2696"/>
        <pc:sldMkLst>
          <pc:docMk/>
          <pc:sldMk cId="2355721724" sldId="274"/>
        </pc:sldMkLst>
      </pc:sldChg>
      <pc:sldChg chg="addSp delSp del delDesignElem">
        <pc:chgData name="Jha, Aryan Ritwajeet" userId="2aad577e-539b-449b-83a6-8d411f484b4d" providerId="ADAL" clId="{0C78616D-D2CE-4AF8-BFF9-2E670E39A115}" dt="2025-02-11T22:24:54.727" v="3135" actId="2696"/>
        <pc:sldMkLst>
          <pc:docMk/>
          <pc:sldMk cId="1358161223" sldId="275"/>
        </pc:sldMkLst>
      </pc:sldChg>
      <pc:sldChg chg="addSp delSp del delDesignElem">
        <pc:chgData name="Jha, Aryan Ritwajeet" userId="2aad577e-539b-449b-83a6-8d411f484b4d" providerId="ADAL" clId="{0C78616D-D2CE-4AF8-BFF9-2E670E39A115}" dt="2025-02-11T22:24:54.727" v="3135" actId="2696"/>
        <pc:sldMkLst>
          <pc:docMk/>
          <pc:sldMk cId="420213261" sldId="276"/>
        </pc:sldMkLst>
      </pc:sldChg>
      <pc:sldChg chg="del">
        <pc:chgData name="Jha, Aryan Ritwajeet" userId="2aad577e-539b-449b-83a6-8d411f484b4d" providerId="ADAL" clId="{0C78616D-D2CE-4AF8-BFF9-2E670E39A115}" dt="2025-02-11T22:24:54.727" v="3135" actId="2696"/>
        <pc:sldMkLst>
          <pc:docMk/>
          <pc:sldMk cId="4052494663" sldId="702"/>
        </pc:sldMkLst>
      </pc:sldChg>
      <pc:sldChg chg="del">
        <pc:chgData name="Jha, Aryan Ritwajeet" userId="2aad577e-539b-449b-83a6-8d411f484b4d" providerId="ADAL" clId="{0C78616D-D2CE-4AF8-BFF9-2E670E39A115}" dt="2025-02-11T22:24:54.727" v="3135" actId="2696"/>
        <pc:sldMkLst>
          <pc:docMk/>
          <pc:sldMk cId="3313346030" sldId="703"/>
        </pc:sldMkLst>
      </pc:sldChg>
      <pc:sldChg chg="del">
        <pc:chgData name="Jha, Aryan Ritwajeet" userId="2aad577e-539b-449b-83a6-8d411f484b4d" providerId="ADAL" clId="{0C78616D-D2CE-4AF8-BFF9-2E670E39A115}" dt="2025-02-11T22:24:54.727" v="3135" actId="2696"/>
        <pc:sldMkLst>
          <pc:docMk/>
          <pc:sldMk cId="1462214560" sldId="704"/>
        </pc:sldMkLst>
      </pc:sldChg>
      <pc:sldChg chg="del">
        <pc:chgData name="Jha, Aryan Ritwajeet" userId="2aad577e-539b-449b-83a6-8d411f484b4d" providerId="ADAL" clId="{0C78616D-D2CE-4AF8-BFF9-2E670E39A115}" dt="2025-02-11T22:24:54.727" v="3135" actId="2696"/>
        <pc:sldMkLst>
          <pc:docMk/>
          <pc:sldMk cId="3894147197" sldId="705"/>
        </pc:sldMkLst>
      </pc:sldChg>
      <pc:sldChg chg="modSp del mod">
        <pc:chgData name="Jha, Aryan Ritwajeet" userId="2aad577e-539b-449b-83a6-8d411f484b4d" providerId="ADAL" clId="{0C78616D-D2CE-4AF8-BFF9-2E670E39A115}" dt="2025-02-11T22:24:54.727" v="3135" actId="2696"/>
        <pc:sldMkLst>
          <pc:docMk/>
          <pc:sldMk cId="3718399303" sldId="706"/>
        </pc:sldMkLst>
      </pc:sldChg>
      <pc:sldChg chg="modSp del mod">
        <pc:chgData name="Jha, Aryan Ritwajeet" userId="2aad577e-539b-449b-83a6-8d411f484b4d" providerId="ADAL" clId="{0C78616D-D2CE-4AF8-BFF9-2E670E39A115}" dt="2025-02-11T22:24:54.727" v="3135" actId="2696"/>
        <pc:sldMkLst>
          <pc:docMk/>
          <pc:sldMk cId="706596973" sldId="707"/>
        </pc:sldMkLst>
      </pc:sldChg>
      <pc:sldChg chg="modSp del mod">
        <pc:chgData name="Jha, Aryan Ritwajeet" userId="2aad577e-539b-449b-83a6-8d411f484b4d" providerId="ADAL" clId="{0C78616D-D2CE-4AF8-BFF9-2E670E39A115}" dt="2025-02-11T22:24:54.727" v="3135" actId="2696"/>
        <pc:sldMkLst>
          <pc:docMk/>
          <pc:sldMk cId="1499907044" sldId="708"/>
        </pc:sldMkLst>
      </pc:sldChg>
      <pc:sldChg chg="modSp del mod">
        <pc:chgData name="Jha, Aryan Ritwajeet" userId="2aad577e-539b-449b-83a6-8d411f484b4d" providerId="ADAL" clId="{0C78616D-D2CE-4AF8-BFF9-2E670E39A115}" dt="2025-02-11T22:24:54.727" v="3135" actId="2696"/>
        <pc:sldMkLst>
          <pc:docMk/>
          <pc:sldMk cId="274276219" sldId="709"/>
        </pc:sldMkLst>
      </pc:sldChg>
      <pc:sldChg chg="addSp delSp modSp add del mod ord">
        <pc:chgData name="Jha, Aryan Ritwajeet" userId="2aad577e-539b-449b-83a6-8d411f484b4d" providerId="ADAL" clId="{0C78616D-D2CE-4AF8-BFF9-2E670E39A115}" dt="2025-01-21T06:11:09.432" v="723" actId="47"/>
        <pc:sldMkLst>
          <pc:docMk/>
          <pc:sldMk cId="2232635323" sldId="710"/>
        </pc:sldMkLst>
      </pc:sldChg>
      <pc:sldChg chg="new del">
        <pc:chgData name="Jha, Aryan Ritwajeet" userId="2aad577e-539b-449b-83a6-8d411f484b4d" providerId="ADAL" clId="{0C78616D-D2CE-4AF8-BFF9-2E670E39A115}" dt="2025-01-14T17:27:10.787" v="1" actId="47"/>
        <pc:sldMkLst>
          <pc:docMk/>
          <pc:sldMk cId="2760872044" sldId="710"/>
        </pc:sldMkLst>
      </pc:sldChg>
      <pc:sldChg chg="addSp delSp modSp add del mod">
        <pc:chgData name="Jha, Aryan Ritwajeet" userId="2aad577e-539b-449b-83a6-8d411f484b4d" providerId="ADAL" clId="{0C78616D-D2CE-4AF8-BFF9-2E670E39A115}" dt="2025-01-21T06:11:10.898" v="724" actId="47"/>
        <pc:sldMkLst>
          <pc:docMk/>
          <pc:sldMk cId="2293948837" sldId="711"/>
        </pc:sldMkLst>
      </pc:sldChg>
      <pc:sldChg chg="addSp delSp modSp del mod">
        <pc:chgData name="Jha, Aryan Ritwajeet" userId="2aad577e-539b-449b-83a6-8d411f484b4d" providerId="ADAL" clId="{0C78616D-D2CE-4AF8-BFF9-2E670E39A115}" dt="2025-02-11T22:24:54.727" v="3135" actId="2696"/>
        <pc:sldMkLst>
          <pc:docMk/>
          <pc:sldMk cId="1119750169" sldId="712"/>
        </pc:sldMkLst>
      </pc:sldChg>
      <pc:sldChg chg="addSp delSp modSp add del mod">
        <pc:chgData name="Jha, Aryan Ritwajeet" userId="2aad577e-539b-449b-83a6-8d411f484b4d" providerId="ADAL" clId="{0C78616D-D2CE-4AF8-BFF9-2E670E39A115}" dt="2025-02-11T22:24:54.727" v="3135" actId="2696"/>
        <pc:sldMkLst>
          <pc:docMk/>
          <pc:sldMk cId="1569580419" sldId="713"/>
        </pc:sldMkLst>
      </pc:sldChg>
      <pc:sldChg chg="modSp del mod">
        <pc:chgData name="Jha, Aryan Ritwajeet" userId="2aad577e-539b-449b-83a6-8d411f484b4d" providerId="ADAL" clId="{0C78616D-D2CE-4AF8-BFF9-2E670E39A115}" dt="2025-01-21T06:10:20.318" v="719"/>
        <pc:sldMkLst>
          <pc:docMk/>
          <pc:sldMk cId="275211720" sldId="714"/>
        </pc:sldMkLst>
      </pc:sldChg>
      <pc:sldChg chg="modSp del mod">
        <pc:chgData name="Jha, Aryan Ritwajeet" userId="2aad577e-539b-449b-83a6-8d411f484b4d" providerId="ADAL" clId="{0C78616D-D2CE-4AF8-BFF9-2E670E39A115}" dt="2025-02-11T22:24:54.727" v="3135" actId="2696"/>
        <pc:sldMkLst>
          <pc:docMk/>
          <pc:sldMk cId="1935313498" sldId="714"/>
        </pc:sldMkLst>
      </pc:sldChg>
      <pc:sldChg chg="del">
        <pc:chgData name="Jha, Aryan Ritwajeet" userId="2aad577e-539b-449b-83a6-8d411f484b4d" providerId="ADAL" clId="{0C78616D-D2CE-4AF8-BFF9-2E670E39A115}" dt="2025-01-21T06:10:20.318" v="719"/>
        <pc:sldMkLst>
          <pc:docMk/>
          <pc:sldMk cId="436881164" sldId="715"/>
        </pc:sldMkLst>
      </pc:sldChg>
      <pc:sldChg chg="modSp del mod">
        <pc:chgData name="Jha, Aryan Ritwajeet" userId="2aad577e-539b-449b-83a6-8d411f484b4d" providerId="ADAL" clId="{0C78616D-D2CE-4AF8-BFF9-2E670E39A115}" dt="2025-02-11T22:24:54.727" v="3135" actId="2696"/>
        <pc:sldMkLst>
          <pc:docMk/>
          <pc:sldMk cId="453827030" sldId="715"/>
        </pc:sldMkLst>
      </pc:sldChg>
      <pc:sldChg chg="new del">
        <pc:chgData name="Jha, Aryan Ritwajeet" userId="2aad577e-539b-449b-83a6-8d411f484b4d" providerId="ADAL" clId="{0C78616D-D2CE-4AF8-BFF9-2E670E39A115}" dt="2025-01-28T06:57:27.296" v="740" actId="680"/>
        <pc:sldMkLst>
          <pc:docMk/>
          <pc:sldMk cId="1672096669" sldId="716"/>
        </pc:sldMkLst>
      </pc:sldChg>
      <pc:sldChg chg="addSp delSp modSp add del mod ord">
        <pc:chgData name="Jha, Aryan Ritwajeet" userId="2aad577e-539b-449b-83a6-8d411f484b4d" providerId="ADAL" clId="{0C78616D-D2CE-4AF8-BFF9-2E670E39A115}" dt="2025-02-11T22:24:54.727" v="3135" actId="2696"/>
        <pc:sldMkLst>
          <pc:docMk/>
          <pc:sldMk cId="1727263089" sldId="716"/>
        </pc:sldMkLst>
      </pc:sldChg>
      <pc:sldChg chg="add del ord replId">
        <pc:chgData name="Jha, Aryan Ritwajeet" userId="2aad577e-539b-449b-83a6-8d411f484b4d" providerId="ADAL" clId="{0C78616D-D2CE-4AF8-BFF9-2E670E39A115}" dt="2025-01-28T07:19:58.167" v="1304" actId="47"/>
        <pc:sldMkLst>
          <pc:docMk/>
          <pc:sldMk cId="1625363530" sldId="717"/>
        </pc:sldMkLst>
      </pc:sldChg>
      <pc:sldChg chg="addSp delSp modSp add del mod">
        <pc:chgData name="Jha, Aryan Ritwajeet" userId="2aad577e-539b-449b-83a6-8d411f484b4d" providerId="ADAL" clId="{0C78616D-D2CE-4AF8-BFF9-2E670E39A115}" dt="2025-02-11T22:24:54.727" v="3135" actId="2696"/>
        <pc:sldMkLst>
          <pc:docMk/>
          <pc:sldMk cId="3591060776" sldId="718"/>
        </pc:sldMkLst>
      </pc:sldChg>
      <pc:sldChg chg="addSp delSp modSp new del mod ord setBg delDesignElem">
        <pc:chgData name="Jha, Aryan Ritwajeet" userId="2aad577e-539b-449b-83a6-8d411f484b4d" providerId="ADAL" clId="{0C78616D-D2CE-4AF8-BFF9-2E670E39A115}" dt="2025-02-11T22:24:54.727" v="3135" actId="2696"/>
        <pc:sldMkLst>
          <pc:docMk/>
          <pc:sldMk cId="3299261282" sldId="719"/>
        </pc:sldMkLst>
      </pc:sldChg>
      <pc:sldChg chg="modSp add del mod">
        <pc:chgData name="Jha, Aryan Ritwajeet" userId="2aad577e-539b-449b-83a6-8d411f484b4d" providerId="ADAL" clId="{0C78616D-D2CE-4AF8-BFF9-2E670E39A115}" dt="2025-02-11T22:24:54.727" v="3135" actId="2696"/>
        <pc:sldMkLst>
          <pc:docMk/>
          <pc:sldMk cId="935810298" sldId="720"/>
        </pc:sldMkLst>
      </pc:sldChg>
      <pc:sldChg chg="addSp delSp modSp add del mod ord">
        <pc:chgData name="Jha, Aryan Ritwajeet" userId="2aad577e-539b-449b-83a6-8d411f484b4d" providerId="ADAL" clId="{0C78616D-D2CE-4AF8-BFF9-2E670E39A115}" dt="2025-02-11T22:24:54.727" v="3135" actId="2696"/>
        <pc:sldMkLst>
          <pc:docMk/>
          <pc:sldMk cId="2003027610" sldId="721"/>
        </pc:sldMkLst>
      </pc:sldChg>
      <pc:sldChg chg="addSp delSp modSp add del mod ord">
        <pc:chgData name="Jha, Aryan Ritwajeet" userId="2aad577e-539b-449b-83a6-8d411f484b4d" providerId="ADAL" clId="{0C78616D-D2CE-4AF8-BFF9-2E670E39A115}" dt="2025-02-11T22:24:54.727" v="3135" actId="2696"/>
        <pc:sldMkLst>
          <pc:docMk/>
          <pc:sldMk cId="1557958627" sldId="722"/>
        </pc:sldMkLst>
      </pc:sldChg>
      <pc:sldChg chg="addSp delSp modSp add del mod">
        <pc:chgData name="Jha, Aryan Ritwajeet" userId="2aad577e-539b-449b-83a6-8d411f484b4d" providerId="ADAL" clId="{0C78616D-D2CE-4AF8-BFF9-2E670E39A115}" dt="2025-02-11T22:24:54.727" v="3135" actId="2696"/>
        <pc:sldMkLst>
          <pc:docMk/>
          <pc:sldMk cId="4152769179" sldId="723"/>
        </pc:sldMkLst>
      </pc:sldChg>
      <pc:sldChg chg="addSp delSp modSp add mod ord setBg">
        <pc:chgData name="Jha, Aryan Ritwajeet" userId="2aad577e-539b-449b-83a6-8d411f484b4d" providerId="ADAL" clId="{0C78616D-D2CE-4AF8-BFF9-2E670E39A115}" dt="2025-02-06T02:37:53.966" v="2638"/>
        <pc:sldMkLst>
          <pc:docMk/>
          <pc:sldMk cId="1013147020" sldId="724"/>
        </pc:sldMkLst>
      </pc:sldChg>
      <pc:sldChg chg="addSp delSp modSp add mod">
        <pc:chgData name="Jha, Aryan Ritwajeet" userId="2aad577e-539b-449b-83a6-8d411f484b4d" providerId="ADAL" clId="{0C78616D-D2CE-4AF8-BFF9-2E670E39A115}" dt="2025-02-06T02:37:57.299" v="2639"/>
        <pc:sldMkLst>
          <pc:docMk/>
          <pc:sldMk cId="3179290114" sldId="725"/>
        </pc:sldMkLst>
      </pc:sldChg>
      <pc:sldChg chg="addSp delSp modSp add mod">
        <pc:chgData name="Jha, Aryan Ritwajeet" userId="2aad577e-539b-449b-83a6-8d411f484b4d" providerId="ADAL" clId="{0C78616D-D2CE-4AF8-BFF9-2E670E39A115}" dt="2025-02-06T02:46:49.994" v="2805"/>
        <pc:sldMkLst>
          <pc:docMk/>
          <pc:sldMk cId="3448163056" sldId="726"/>
        </pc:sldMkLst>
      </pc:sldChg>
      <pc:sldChg chg="addSp delSp modSp add mod ord setBg">
        <pc:chgData name="Jha, Aryan Ritwajeet" userId="2aad577e-539b-449b-83a6-8d411f484b4d" providerId="ADAL" clId="{0C78616D-D2CE-4AF8-BFF9-2E670E39A115}" dt="2025-02-06T02:46:41.597" v="2802"/>
        <pc:sldMkLst>
          <pc:docMk/>
          <pc:sldMk cId="151622670" sldId="727"/>
        </pc:sldMkLst>
      </pc:sldChg>
      <pc:sldChg chg="addSp delSp modSp add mod setBg">
        <pc:chgData name="Jha, Aryan Ritwajeet" userId="2aad577e-539b-449b-83a6-8d411f484b4d" providerId="ADAL" clId="{0C78616D-D2CE-4AF8-BFF9-2E670E39A115}" dt="2025-02-06T02:46:43.980" v="2803"/>
        <pc:sldMkLst>
          <pc:docMk/>
          <pc:sldMk cId="614634321" sldId="728"/>
        </pc:sldMkLst>
      </pc:sldChg>
      <pc:sldChg chg="addSp delSp modSp add mod">
        <pc:chgData name="Jha, Aryan Ritwajeet" userId="2aad577e-539b-449b-83a6-8d411f484b4d" providerId="ADAL" clId="{0C78616D-D2CE-4AF8-BFF9-2E670E39A115}" dt="2025-02-06T02:46:34.447" v="2801" actId="1076"/>
        <pc:sldMkLst>
          <pc:docMk/>
          <pc:sldMk cId="4197704848" sldId="729"/>
        </pc:sldMkLst>
      </pc:sldChg>
      <pc:sldChg chg="addSp delSp modSp add mod">
        <pc:chgData name="Jha, Aryan Ritwajeet" userId="2aad577e-539b-449b-83a6-8d411f484b4d" providerId="ADAL" clId="{0C78616D-D2CE-4AF8-BFF9-2E670E39A115}" dt="2025-02-06T02:46:47.136" v="2804"/>
        <pc:sldMkLst>
          <pc:docMk/>
          <pc:sldMk cId="3499095246" sldId="730"/>
        </pc:sldMkLst>
      </pc:sldChg>
      <pc:sldChg chg="addSp delSp modSp add mod ord">
        <pc:chgData name="Jha, Aryan Ritwajeet" userId="2aad577e-539b-449b-83a6-8d411f484b4d" providerId="ADAL" clId="{0C78616D-D2CE-4AF8-BFF9-2E670E39A115}" dt="2025-02-06T02:37:45.879" v="2636" actId="1076"/>
        <pc:sldMkLst>
          <pc:docMk/>
          <pc:sldMk cId="503067540" sldId="731"/>
        </pc:sldMkLst>
      </pc:sldChg>
      <pc:sldChg chg="addSp delSp modSp add mod ord">
        <pc:chgData name="Jha, Aryan Ritwajeet" userId="2aad577e-539b-449b-83a6-8d411f484b4d" providerId="ADAL" clId="{0C78616D-D2CE-4AF8-BFF9-2E670E39A115}" dt="2025-02-06T02:37:50.637" v="2637"/>
        <pc:sldMkLst>
          <pc:docMk/>
          <pc:sldMk cId="1057577880" sldId="732"/>
        </pc:sldMkLst>
      </pc:sldChg>
      <pc:sldChg chg="new del">
        <pc:chgData name="Jha, Aryan Ritwajeet" userId="2aad577e-539b-449b-83a6-8d411f484b4d" providerId="ADAL" clId="{0C78616D-D2CE-4AF8-BFF9-2E670E39A115}" dt="2025-02-11T18:52:44.428" v="2807" actId="680"/>
        <pc:sldMkLst>
          <pc:docMk/>
          <pc:sldMk cId="2880329253" sldId="733"/>
        </pc:sldMkLst>
      </pc:sldChg>
      <pc:sldChg chg="addSp delSp modSp add mod ord">
        <pc:chgData name="Jha, Aryan Ritwajeet" userId="2aad577e-539b-449b-83a6-8d411f484b4d" providerId="ADAL" clId="{0C78616D-D2CE-4AF8-BFF9-2E670E39A115}" dt="2025-02-20T22:57:30.193" v="3137"/>
        <pc:sldMkLst>
          <pc:docMk/>
          <pc:sldMk cId="3605053323" sldId="733"/>
        </pc:sldMkLst>
      </pc:sldChg>
      <pc:sldChg chg="addSp delSp modSp add mod ord">
        <pc:chgData name="Jha, Aryan Ritwajeet" userId="2aad577e-539b-449b-83a6-8d411f484b4d" providerId="ADAL" clId="{0C78616D-D2CE-4AF8-BFF9-2E670E39A115}" dt="2025-02-11T19:02:41.299" v="3134"/>
        <pc:sldMkLst>
          <pc:docMk/>
          <pc:sldMk cId="1799009522" sldId="734"/>
        </pc:sldMkLst>
      </pc:sldChg>
      <pc:sldChg chg="modSp add mod">
        <pc:chgData name="Jha, Aryan Ritwajeet" userId="2aad577e-539b-449b-83a6-8d411f484b4d" providerId="ADAL" clId="{0C78616D-D2CE-4AF8-BFF9-2E670E39A115}" dt="2025-02-11T19:01:22.098" v="3130" actId="14826"/>
        <pc:sldMkLst>
          <pc:docMk/>
          <pc:sldMk cId="1947967349" sldId="735"/>
        </pc:sldMkLst>
      </pc:sldChg>
      <pc:sldChg chg="addSp delSp modSp add mod setBg">
        <pc:chgData name="Jha, Aryan Ritwajeet" userId="2aad577e-539b-449b-83a6-8d411f484b4d" providerId="ADAL" clId="{0C78616D-D2CE-4AF8-BFF9-2E670E39A115}" dt="2025-02-20T23:49:37.914" v="3627" actId="1076"/>
        <pc:sldMkLst>
          <pc:docMk/>
          <pc:sldMk cId="2976097613" sldId="736"/>
        </pc:sldMkLst>
      </pc:sldChg>
      <pc:sldChg chg="addSp delSp modSp mod">
        <pc:chgData name="Jha, Aryan Ritwajeet" userId="2aad577e-539b-449b-83a6-8d411f484b4d" providerId="ADAL" clId="{0C78616D-D2CE-4AF8-BFF9-2E670E39A115}" dt="2025-03-18T16:01:53.905" v="3708"/>
        <pc:sldMkLst>
          <pc:docMk/>
          <pc:sldMk cId="1838765110" sldId="737"/>
        </pc:sldMkLst>
      </pc:sldChg>
      <pc:sldChg chg="new del">
        <pc:chgData name="Jha, Aryan Ritwajeet" userId="2aad577e-539b-449b-83a6-8d411f484b4d" providerId="ADAL" clId="{0C78616D-D2CE-4AF8-BFF9-2E670E39A115}" dt="2025-03-18T15:46:13.281" v="3631" actId="680"/>
        <pc:sldMkLst>
          <pc:docMk/>
          <pc:sldMk cId="2467001879" sldId="737"/>
        </pc:sldMkLst>
      </pc:sldChg>
      <pc:sldChg chg="add del setBg">
        <pc:chgData name="Jha, Aryan Ritwajeet" userId="2aad577e-539b-449b-83a6-8d411f484b4d" providerId="ADAL" clId="{0C78616D-D2CE-4AF8-BFF9-2E670E39A115}" dt="2025-02-20T22:57:57.605" v="3173"/>
        <pc:sldMkLst>
          <pc:docMk/>
          <pc:sldMk cId="4128131670" sldId="737"/>
        </pc:sldMkLst>
      </pc:sldChg>
      <pc:sldChg chg="addSp delSp modSp add mod">
        <pc:chgData name="Jha, Aryan Ritwajeet" userId="2aad577e-539b-449b-83a6-8d411f484b4d" providerId="ADAL" clId="{0C78616D-D2CE-4AF8-BFF9-2E670E39A115}" dt="2025-03-18T15:55:20.007" v="3698" actId="478"/>
        <pc:sldMkLst>
          <pc:docMk/>
          <pc:sldMk cId="2317821495" sldId="738"/>
        </pc:sldMkLst>
      </pc:sldChg>
      <pc:sldChg chg="delSp modSp add mod">
        <pc:chgData name="Jha, Aryan Ritwajeet" userId="2aad577e-539b-449b-83a6-8d411f484b4d" providerId="ADAL" clId="{0C78616D-D2CE-4AF8-BFF9-2E670E39A115}" dt="2025-03-18T16:01:46.358" v="3707"/>
        <pc:sldMkLst>
          <pc:docMk/>
          <pc:sldMk cId="1686332565" sldId="739"/>
        </pc:sldMkLst>
      </pc:sldChg>
      <pc:sldChg chg="modSp mod">
        <pc:chgData name="Jha, Aryan Ritwajeet" userId="2aad577e-539b-449b-83a6-8d411f484b4d" providerId="ADAL" clId="{0C78616D-D2CE-4AF8-BFF9-2E670E39A115}" dt="2025-03-18T16:02:03.049" v="3709"/>
        <pc:sldMkLst>
          <pc:docMk/>
          <pc:sldMk cId="1851026046" sldId="740"/>
        </pc:sldMkLst>
      </pc:sldChg>
      <pc:sldChg chg="delSp modSp mod">
        <pc:chgData name="Jha, Aryan Ritwajeet" userId="2aad577e-539b-449b-83a6-8d411f484b4d" providerId="ADAL" clId="{0C78616D-D2CE-4AF8-BFF9-2E670E39A115}" dt="2025-03-18T15:56:54.408" v="3702" actId="14826"/>
        <pc:sldMkLst>
          <pc:docMk/>
          <pc:sldMk cId="439542905" sldId="741"/>
        </pc:sldMkLst>
      </pc:sldChg>
      <pc:sldChg chg="modSp mod">
        <pc:chgData name="Jha, Aryan Ritwajeet" userId="2aad577e-539b-449b-83a6-8d411f484b4d" providerId="ADAL" clId="{0C78616D-D2CE-4AF8-BFF9-2E670E39A115}" dt="2025-03-18T16:04:00.865" v="3715" actId="14826"/>
        <pc:sldMkLst>
          <pc:docMk/>
          <pc:sldMk cId="3621779474" sldId="742"/>
        </pc:sldMkLst>
      </pc:sldChg>
      <pc:sldChg chg="modSp mod">
        <pc:chgData name="Jha, Aryan Ritwajeet" userId="2aad577e-539b-449b-83a6-8d411f484b4d" providerId="ADAL" clId="{0C78616D-D2CE-4AF8-BFF9-2E670E39A115}" dt="2025-03-18T16:03:25.730" v="3714" actId="14826"/>
        <pc:sldMkLst>
          <pc:docMk/>
          <pc:sldMk cId="1724561904" sldId="743"/>
        </pc:sldMkLst>
      </pc:sldChg>
      <pc:sldChg chg="addSp modSp add mod">
        <pc:chgData name="Jha, Aryan Ritwajeet" userId="2aad577e-539b-449b-83a6-8d411f484b4d" providerId="ADAL" clId="{0C78616D-D2CE-4AF8-BFF9-2E670E39A115}" dt="2025-04-15T17:04:54.528" v="3769" actId="1076"/>
        <pc:sldMkLst>
          <pc:docMk/>
          <pc:sldMk cId="105402526" sldId="750"/>
        </pc:sldMkLst>
      </pc:sldChg>
      <pc:sldMasterChg chg="addSp">
        <pc:chgData name="Jha, Aryan Ritwajeet" userId="2aad577e-539b-449b-83a6-8d411f484b4d" providerId="ADAL" clId="{0C78616D-D2CE-4AF8-BFF9-2E670E39A115}" dt="2025-01-28T07:26:10.908" v="1355"/>
        <pc:sldMasterMkLst>
          <pc:docMk/>
          <pc:sldMasterMk cId="752796415" sldId="2147483689"/>
        </pc:sldMasterMkLst>
      </pc:sldMasterChg>
      <pc:sldMasterChg chg="addSp">
        <pc:chgData name="Jha, Aryan Ritwajeet" userId="2aad577e-539b-449b-83a6-8d411f484b4d" providerId="ADAL" clId="{0C78616D-D2CE-4AF8-BFF9-2E670E39A115}" dt="2025-01-28T07:26:11.467" v="1357"/>
        <pc:sldMasterMkLst>
          <pc:docMk/>
          <pc:sldMasterMk cId="2942202876" sldId="2147483702"/>
        </pc:sldMasterMkLst>
      </pc:sldMasterChg>
      <pc:sldMasterChg chg="addSp">
        <pc:chgData name="Jha, Aryan Ritwajeet" userId="2aad577e-539b-449b-83a6-8d411f484b4d" providerId="ADAL" clId="{0C78616D-D2CE-4AF8-BFF9-2E670E39A115}" dt="2025-01-28T07:26:12.102" v="1361"/>
        <pc:sldMasterMkLst>
          <pc:docMk/>
          <pc:sldMasterMk cId="1485802089" sldId="2147483715"/>
        </pc:sldMasterMkLst>
      </pc:sldMasterChg>
      <pc:sldMasterChg chg="addSp">
        <pc:chgData name="Jha, Aryan Ritwajeet" userId="2aad577e-539b-449b-83a6-8d411f484b4d" providerId="ADAL" clId="{0C78616D-D2CE-4AF8-BFF9-2E670E39A115}" dt="2025-01-28T07:26:17.268" v="1372"/>
        <pc:sldMasterMkLst>
          <pc:docMk/>
          <pc:sldMasterMk cId="2956126393" sldId="2147483728"/>
        </pc:sldMasterMkLst>
      </pc:sldMasterChg>
    </pc:docChg>
  </pc:docChgLst>
  <pc:docChgLst>
    <pc:chgData name="Jha, Aryan Ritwajeet" userId="2aad577e-539b-449b-83a6-8d411f484b4d" providerId="ADAL" clId="{9B0553C1-0A6A-41C7-BBBC-F633C5A071C3}"/>
    <pc:docChg chg="undo redo custSel addSld delSld modSld sldOrd">
      <pc:chgData name="Jha, Aryan Ritwajeet" userId="2aad577e-539b-449b-83a6-8d411f484b4d" providerId="ADAL" clId="{9B0553C1-0A6A-41C7-BBBC-F633C5A071C3}" dt="2025-09-02T05:23:33.094" v="2943" actId="1076"/>
      <pc:docMkLst>
        <pc:docMk/>
      </pc:docMkLst>
      <pc:sldChg chg="ord">
        <pc:chgData name="Jha, Aryan Ritwajeet" userId="2aad577e-539b-449b-83a6-8d411f484b4d" providerId="ADAL" clId="{9B0553C1-0A6A-41C7-BBBC-F633C5A071C3}" dt="2025-09-01T21:43:33.686" v="1553"/>
        <pc:sldMkLst>
          <pc:docMk/>
          <pc:sldMk cId="1250088654" sldId="263"/>
        </pc:sldMkLst>
      </pc:sldChg>
      <pc:sldChg chg="addSp delSp modSp add mod ord">
        <pc:chgData name="Jha, Aryan Ritwajeet" userId="2aad577e-539b-449b-83a6-8d411f484b4d" providerId="ADAL" clId="{9B0553C1-0A6A-41C7-BBBC-F633C5A071C3}" dt="2025-05-06T18:56:01.023" v="452" actId="1076"/>
        <pc:sldMkLst>
          <pc:docMk/>
          <pc:sldMk cId="2324264180" sldId="751"/>
        </pc:sldMkLst>
      </pc:sldChg>
      <pc:sldChg chg="addSp modSp add mod">
        <pc:chgData name="Jha, Aryan Ritwajeet" userId="2aad577e-539b-449b-83a6-8d411f484b4d" providerId="ADAL" clId="{9B0553C1-0A6A-41C7-BBBC-F633C5A071C3}" dt="2025-05-06T19:21:39.095" v="691" actId="20577"/>
        <pc:sldMkLst>
          <pc:docMk/>
          <pc:sldMk cId="1309701787" sldId="752"/>
        </pc:sldMkLst>
      </pc:sldChg>
      <pc:sldChg chg="delSp modSp add del mod">
        <pc:chgData name="Jha, Aryan Ritwajeet" userId="2aad577e-539b-449b-83a6-8d411f484b4d" providerId="ADAL" clId="{9B0553C1-0A6A-41C7-BBBC-F633C5A071C3}" dt="2025-05-06T19:37:29.712" v="757" actId="47"/>
        <pc:sldMkLst>
          <pc:docMk/>
          <pc:sldMk cId="1701859727" sldId="753"/>
        </pc:sldMkLst>
      </pc:sldChg>
      <pc:sldChg chg="modSp add mod">
        <pc:chgData name="Jha, Aryan Ritwajeet" userId="2aad577e-539b-449b-83a6-8d411f484b4d" providerId="ADAL" clId="{9B0553C1-0A6A-41C7-BBBC-F633C5A071C3}" dt="2025-05-06T19:37:18.140" v="756" actId="20577"/>
        <pc:sldMkLst>
          <pc:docMk/>
          <pc:sldMk cId="2701862902" sldId="754"/>
        </pc:sldMkLst>
      </pc:sldChg>
      <pc:sldChg chg="addSp delSp modSp add mod">
        <pc:chgData name="Jha, Aryan Ritwajeet" userId="2aad577e-539b-449b-83a6-8d411f484b4d" providerId="ADAL" clId="{9B0553C1-0A6A-41C7-BBBC-F633C5A071C3}" dt="2025-05-06T20:04:48.879" v="851" actId="20577"/>
        <pc:sldMkLst>
          <pc:docMk/>
          <pc:sldMk cId="3437716210" sldId="755"/>
        </pc:sldMkLst>
      </pc:sldChg>
      <pc:sldChg chg="addSp delSp modSp add mod">
        <pc:chgData name="Jha, Aryan Ritwajeet" userId="2aad577e-539b-449b-83a6-8d411f484b4d" providerId="ADAL" clId="{9B0553C1-0A6A-41C7-BBBC-F633C5A071C3}" dt="2025-05-09T17:39:25.820" v="897" actId="207"/>
        <pc:sldMkLst>
          <pc:docMk/>
          <pc:sldMk cId="2208278165" sldId="756"/>
        </pc:sldMkLst>
      </pc:sldChg>
      <pc:sldChg chg="addSp modSp add mod">
        <pc:chgData name="Jha, Aryan Ritwajeet" userId="2aad577e-539b-449b-83a6-8d411f484b4d" providerId="ADAL" clId="{9B0553C1-0A6A-41C7-BBBC-F633C5A071C3}" dt="2025-05-09T18:03:12.248" v="917" actId="20577"/>
        <pc:sldMkLst>
          <pc:docMk/>
          <pc:sldMk cId="1957935131" sldId="757"/>
        </pc:sldMkLst>
      </pc:sldChg>
      <pc:sldChg chg="modSp add mod">
        <pc:chgData name="Jha, Aryan Ritwajeet" userId="2aad577e-539b-449b-83a6-8d411f484b4d" providerId="ADAL" clId="{9B0553C1-0A6A-41C7-BBBC-F633C5A071C3}" dt="2025-05-09T18:03:06.293" v="913" actId="14826"/>
        <pc:sldMkLst>
          <pc:docMk/>
          <pc:sldMk cId="2849161" sldId="758"/>
        </pc:sldMkLst>
      </pc:sldChg>
      <pc:sldChg chg="modSp add mod">
        <pc:chgData name="Jha, Aryan Ritwajeet" userId="2aad577e-539b-449b-83a6-8d411f484b4d" providerId="ADAL" clId="{9B0553C1-0A6A-41C7-BBBC-F633C5A071C3}" dt="2025-05-09T19:10:16.222" v="1498" actId="20577"/>
        <pc:sldMkLst>
          <pc:docMk/>
          <pc:sldMk cId="3466151325" sldId="759"/>
        </pc:sldMkLst>
      </pc:sldChg>
      <pc:sldChg chg="addSp delSp modSp add mod ord">
        <pc:chgData name="Jha, Aryan Ritwajeet" userId="2aad577e-539b-449b-83a6-8d411f484b4d" providerId="ADAL" clId="{9B0553C1-0A6A-41C7-BBBC-F633C5A071C3}" dt="2025-07-07T23:23:41.622" v="1546"/>
        <pc:sldMkLst>
          <pc:docMk/>
          <pc:sldMk cId="2459934363" sldId="760"/>
        </pc:sldMkLst>
      </pc:sldChg>
      <pc:sldChg chg="delSp modSp add mod">
        <pc:chgData name="Jha, Aryan Ritwajeet" userId="2aad577e-539b-449b-83a6-8d411f484b4d" providerId="ADAL" clId="{9B0553C1-0A6A-41C7-BBBC-F633C5A071C3}" dt="2025-05-09T18:42:44.475" v="1488" actId="478"/>
        <pc:sldMkLst>
          <pc:docMk/>
          <pc:sldMk cId="1355692314" sldId="761"/>
        </pc:sldMkLst>
      </pc:sldChg>
      <pc:sldChg chg="modSp add mod">
        <pc:chgData name="Jha, Aryan Ritwajeet" userId="2aad577e-539b-449b-83a6-8d411f484b4d" providerId="ADAL" clId="{9B0553C1-0A6A-41C7-BBBC-F633C5A071C3}" dt="2025-05-09T19:10:11.102" v="1496" actId="20577"/>
        <pc:sldMkLst>
          <pc:docMk/>
          <pc:sldMk cId="1801580441" sldId="762"/>
        </pc:sldMkLst>
      </pc:sldChg>
      <pc:sldChg chg="addSp delSp modSp add mod">
        <pc:chgData name="Jha, Aryan Ritwajeet" userId="2aad577e-539b-449b-83a6-8d411f484b4d" providerId="ADAL" clId="{9B0553C1-0A6A-41C7-BBBC-F633C5A071C3}" dt="2025-05-09T20:45:01.856" v="1511" actId="1076"/>
        <pc:sldMkLst>
          <pc:docMk/>
          <pc:sldMk cId="2640865923" sldId="763"/>
        </pc:sldMkLst>
      </pc:sldChg>
      <pc:sldChg chg="modSp add mod">
        <pc:chgData name="Jha, Aryan Ritwajeet" userId="2aad577e-539b-449b-83a6-8d411f484b4d" providerId="ADAL" clId="{9B0553C1-0A6A-41C7-BBBC-F633C5A071C3}" dt="2025-05-10T02:01:23.303" v="1516" actId="14826"/>
        <pc:sldMkLst>
          <pc:docMk/>
          <pc:sldMk cId="3053087600" sldId="764"/>
        </pc:sldMkLst>
      </pc:sldChg>
      <pc:sldChg chg="addSp modSp add mod ord">
        <pc:chgData name="Jha, Aryan Ritwajeet" userId="2aad577e-539b-449b-83a6-8d411f484b4d" providerId="ADAL" clId="{9B0553C1-0A6A-41C7-BBBC-F633C5A071C3}" dt="2025-05-13T11:50:11.802" v="1530" actId="20577"/>
        <pc:sldMkLst>
          <pc:docMk/>
          <pc:sldMk cId="4152257922" sldId="765"/>
        </pc:sldMkLst>
      </pc:sldChg>
      <pc:sldChg chg="new del">
        <pc:chgData name="Jha, Aryan Ritwajeet" userId="2aad577e-539b-449b-83a6-8d411f484b4d" providerId="ADAL" clId="{9B0553C1-0A6A-41C7-BBBC-F633C5A071C3}" dt="2025-09-01T21:43:24.159" v="1548" actId="680"/>
        <pc:sldMkLst>
          <pc:docMk/>
          <pc:sldMk cId="373362735" sldId="766"/>
        </pc:sldMkLst>
      </pc:sldChg>
      <pc:sldChg chg="addSp delSp modSp add mod ord">
        <pc:chgData name="Jha, Aryan Ritwajeet" userId="2aad577e-539b-449b-83a6-8d411f484b4d" providerId="ADAL" clId="{9B0553C1-0A6A-41C7-BBBC-F633C5A071C3}" dt="2025-09-02T05:18:36.246" v="2848" actId="20577"/>
        <pc:sldMkLst>
          <pc:docMk/>
          <pc:sldMk cId="755854607" sldId="766"/>
        </pc:sldMkLst>
        <pc:spChg chg="mod">
          <ac:chgData name="Jha, Aryan Ritwajeet" userId="2aad577e-539b-449b-83a6-8d411f484b4d" providerId="ADAL" clId="{9B0553C1-0A6A-41C7-BBBC-F633C5A071C3}" dt="2025-09-01T21:53:54.104" v="2354" actId="20577"/>
          <ac:spMkLst>
            <pc:docMk/>
            <pc:sldMk cId="755854607" sldId="766"/>
            <ac:spMk id="2" creationId="{639EDA98-34AD-0A1C-1038-FFA5B0E9F4C3}"/>
          </ac:spMkLst>
        </pc:spChg>
        <pc:spChg chg="add mod">
          <ac:chgData name="Jha, Aryan Ritwajeet" userId="2aad577e-539b-449b-83a6-8d411f484b4d" providerId="ADAL" clId="{9B0553C1-0A6A-41C7-BBBC-F633C5A071C3}" dt="2025-09-01T21:54:55.543" v="2424" actId="164"/>
          <ac:spMkLst>
            <pc:docMk/>
            <pc:sldMk cId="755854607" sldId="766"/>
            <ac:spMk id="5" creationId="{48990865-2E33-AFAC-C6EE-210F62CAC925}"/>
          </ac:spMkLst>
        </pc:spChg>
        <pc:spChg chg="mod">
          <ac:chgData name="Jha, Aryan Ritwajeet" userId="2aad577e-539b-449b-83a6-8d411f484b4d" providerId="ADAL" clId="{9B0553C1-0A6A-41C7-BBBC-F633C5A071C3}" dt="2025-09-02T05:04:53.950" v="2516" actId="207"/>
          <ac:spMkLst>
            <pc:docMk/>
            <pc:sldMk cId="755854607" sldId="766"/>
            <ac:spMk id="7" creationId="{583C9382-B3DB-14C9-6EFF-63E427BEFA70}"/>
          </ac:spMkLst>
        </pc:spChg>
        <pc:spChg chg="add del mod">
          <ac:chgData name="Jha, Aryan Ritwajeet" userId="2aad577e-539b-449b-83a6-8d411f484b4d" providerId="ADAL" clId="{9B0553C1-0A6A-41C7-BBBC-F633C5A071C3}" dt="2025-09-02T05:13:43.966" v="2652" actId="22"/>
          <ac:spMkLst>
            <pc:docMk/>
            <pc:sldMk cId="755854607" sldId="766"/>
            <ac:spMk id="8" creationId="{379F190C-C2E0-0F07-E0D2-617090729190}"/>
          </ac:spMkLst>
        </pc:spChg>
        <pc:spChg chg="add mod">
          <ac:chgData name="Jha, Aryan Ritwajeet" userId="2aad577e-539b-449b-83a6-8d411f484b4d" providerId="ADAL" clId="{9B0553C1-0A6A-41C7-BBBC-F633C5A071C3}" dt="2025-09-02T05:14:02.435" v="2666" actId="1076"/>
          <ac:spMkLst>
            <pc:docMk/>
            <pc:sldMk cId="755854607" sldId="766"/>
            <ac:spMk id="9" creationId="{C768027F-9B9C-CF3E-6808-73621F5E6164}"/>
          </ac:spMkLst>
        </pc:spChg>
        <pc:spChg chg="add mod">
          <ac:chgData name="Jha, Aryan Ritwajeet" userId="2aad577e-539b-449b-83a6-8d411f484b4d" providerId="ADAL" clId="{9B0553C1-0A6A-41C7-BBBC-F633C5A071C3}" dt="2025-09-02T05:18:36.246" v="2848" actId="20577"/>
          <ac:spMkLst>
            <pc:docMk/>
            <pc:sldMk cId="755854607" sldId="766"/>
            <ac:spMk id="10" creationId="{05ADE46C-9613-87AC-F984-16DB84B3EA1E}"/>
          </ac:spMkLst>
        </pc:spChg>
        <pc:spChg chg="mod">
          <ac:chgData name="Jha, Aryan Ritwajeet" userId="2aad577e-539b-449b-83a6-8d411f484b4d" providerId="ADAL" clId="{9B0553C1-0A6A-41C7-BBBC-F633C5A071C3}" dt="2025-09-02T05:02:53.253" v="2503" actId="20577"/>
          <ac:spMkLst>
            <pc:docMk/>
            <pc:sldMk cId="755854607" sldId="766"/>
            <ac:spMk id="11" creationId="{38BCEA50-FEAA-5576-FD25-7DF37EAE4599}"/>
          </ac:spMkLst>
        </pc:spChg>
        <pc:grpChg chg="add mod">
          <ac:chgData name="Jha, Aryan Ritwajeet" userId="2aad577e-539b-449b-83a6-8d411f484b4d" providerId="ADAL" clId="{9B0553C1-0A6A-41C7-BBBC-F633C5A071C3}" dt="2025-09-01T21:54:55.543" v="2424" actId="164"/>
          <ac:grpSpMkLst>
            <pc:docMk/>
            <pc:sldMk cId="755854607" sldId="766"/>
            <ac:grpSpMk id="6" creationId="{3AA0F4D2-74DF-E856-C8A0-83F33C1C5AF9}"/>
          </ac:grpSpMkLst>
        </pc:grpChg>
        <pc:picChg chg="add mod">
          <ac:chgData name="Jha, Aryan Ritwajeet" userId="2aad577e-539b-449b-83a6-8d411f484b4d" providerId="ADAL" clId="{9B0553C1-0A6A-41C7-BBBC-F633C5A071C3}" dt="2025-09-01T21:54:55.543" v="2424" actId="164"/>
          <ac:picMkLst>
            <pc:docMk/>
            <pc:sldMk cId="755854607" sldId="766"/>
            <ac:picMk id="4" creationId="{988CD931-F4AA-0F21-47D2-E11B23FEC10B}"/>
          </ac:picMkLst>
        </pc:picChg>
        <pc:picChg chg="del">
          <ac:chgData name="Jha, Aryan Ritwajeet" userId="2aad577e-539b-449b-83a6-8d411f484b4d" providerId="ADAL" clId="{9B0553C1-0A6A-41C7-BBBC-F633C5A071C3}" dt="2025-09-01T21:45:16.472" v="1585" actId="478"/>
          <ac:picMkLst>
            <pc:docMk/>
            <pc:sldMk cId="755854607" sldId="766"/>
            <ac:picMk id="9" creationId="{883B9162-3272-8603-641A-7884F230E098}"/>
          </ac:picMkLst>
        </pc:picChg>
      </pc:sldChg>
      <pc:sldChg chg="modSp add mod">
        <pc:chgData name="Jha, Aryan Ritwajeet" userId="2aad577e-539b-449b-83a6-8d411f484b4d" providerId="ADAL" clId="{9B0553C1-0A6A-41C7-BBBC-F633C5A071C3}" dt="2025-09-02T05:04:58.418" v="2517" actId="207"/>
        <pc:sldMkLst>
          <pc:docMk/>
          <pc:sldMk cId="2383854701" sldId="767"/>
        </pc:sldMkLst>
        <pc:spChg chg="mod">
          <ac:chgData name="Jha, Aryan Ritwajeet" userId="2aad577e-539b-449b-83a6-8d411f484b4d" providerId="ADAL" clId="{9B0553C1-0A6A-41C7-BBBC-F633C5A071C3}" dt="2025-09-01T21:56:00.563" v="2442" actId="14100"/>
          <ac:spMkLst>
            <pc:docMk/>
            <pc:sldMk cId="2383854701" sldId="767"/>
            <ac:spMk id="5" creationId="{5E8C6FF2-127E-32D3-BCBC-E3BC3D9937F0}"/>
          </ac:spMkLst>
        </pc:spChg>
        <pc:spChg chg="mod">
          <ac:chgData name="Jha, Aryan Ritwajeet" userId="2aad577e-539b-449b-83a6-8d411f484b4d" providerId="ADAL" clId="{9B0553C1-0A6A-41C7-BBBC-F633C5A071C3}" dt="2025-09-02T05:04:58.418" v="2517" actId="207"/>
          <ac:spMkLst>
            <pc:docMk/>
            <pc:sldMk cId="2383854701" sldId="767"/>
            <ac:spMk id="7" creationId="{FDC278D4-CD2F-8493-150D-AF441E2F40A9}"/>
          </ac:spMkLst>
        </pc:spChg>
        <pc:spChg chg="mod">
          <ac:chgData name="Jha, Aryan Ritwajeet" userId="2aad577e-539b-449b-83a6-8d411f484b4d" providerId="ADAL" clId="{9B0553C1-0A6A-41C7-BBBC-F633C5A071C3}" dt="2025-09-02T05:03:16.763" v="2515" actId="20577"/>
          <ac:spMkLst>
            <pc:docMk/>
            <pc:sldMk cId="2383854701" sldId="767"/>
            <ac:spMk id="11" creationId="{EF71437C-6070-5679-FEBC-040D00B7465D}"/>
          </ac:spMkLst>
        </pc:spChg>
      </pc:sldChg>
      <pc:sldChg chg="modSp add mod">
        <pc:chgData name="Jha, Aryan Ritwajeet" userId="2aad577e-539b-449b-83a6-8d411f484b4d" providerId="ADAL" clId="{9B0553C1-0A6A-41C7-BBBC-F633C5A071C3}" dt="2025-09-02T05:08:41.810" v="2595" actId="20577"/>
        <pc:sldMkLst>
          <pc:docMk/>
          <pc:sldMk cId="3266166412" sldId="768"/>
        </pc:sldMkLst>
        <pc:spChg chg="mod">
          <ac:chgData name="Jha, Aryan Ritwajeet" userId="2aad577e-539b-449b-83a6-8d411f484b4d" providerId="ADAL" clId="{9B0553C1-0A6A-41C7-BBBC-F633C5A071C3}" dt="2025-09-02T05:06:01.215" v="2524" actId="14100"/>
          <ac:spMkLst>
            <pc:docMk/>
            <pc:sldMk cId="3266166412" sldId="768"/>
            <ac:spMk id="5" creationId="{17F4CF20-BEF8-77D7-B3C7-F5863A851440}"/>
          </ac:spMkLst>
        </pc:spChg>
        <pc:spChg chg="mod">
          <ac:chgData name="Jha, Aryan Ritwajeet" userId="2aad577e-539b-449b-83a6-8d411f484b4d" providerId="ADAL" clId="{9B0553C1-0A6A-41C7-BBBC-F633C5A071C3}" dt="2025-09-02T05:07:24.996" v="2555" actId="207"/>
          <ac:spMkLst>
            <pc:docMk/>
            <pc:sldMk cId="3266166412" sldId="768"/>
            <ac:spMk id="7" creationId="{38395764-4C54-6367-5241-C25F651D2688}"/>
          </ac:spMkLst>
        </pc:spChg>
        <pc:spChg chg="mod">
          <ac:chgData name="Jha, Aryan Ritwajeet" userId="2aad577e-539b-449b-83a6-8d411f484b4d" providerId="ADAL" clId="{9B0553C1-0A6A-41C7-BBBC-F633C5A071C3}" dt="2025-09-02T05:08:41.810" v="2595" actId="20577"/>
          <ac:spMkLst>
            <pc:docMk/>
            <pc:sldMk cId="3266166412" sldId="768"/>
            <ac:spMk id="11" creationId="{A5786906-E3EF-4A51-5EEB-71CEB0F9D10F}"/>
          </ac:spMkLst>
        </pc:spChg>
        <pc:grpChg chg="mod">
          <ac:chgData name="Jha, Aryan Ritwajeet" userId="2aad577e-539b-449b-83a6-8d411f484b4d" providerId="ADAL" clId="{9B0553C1-0A6A-41C7-BBBC-F633C5A071C3}" dt="2025-09-02T05:05:53.777" v="2520" actId="1076"/>
          <ac:grpSpMkLst>
            <pc:docMk/>
            <pc:sldMk cId="3266166412" sldId="768"/>
            <ac:grpSpMk id="6" creationId="{91F23FA6-5DFF-6385-16DB-48E36498B8CC}"/>
          </ac:grpSpMkLst>
        </pc:grpChg>
      </pc:sldChg>
      <pc:sldChg chg="new del">
        <pc:chgData name="Jha, Aryan Ritwajeet" userId="2aad577e-539b-449b-83a6-8d411f484b4d" providerId="ADAL" clId="{9B0553C1-0A6A-41C7-BBBC-F633C5A071C3}" dt="2025-09-02T05:10:28.793" v="2597" actId="680"/>
        <pc:sldMkLst>
          <pc:docMk/>
          <pc:sldMk cId="1480234976" sldId="769"/>
        </pc:sldMkLst>
      </pc:sldChg>
      <pc:sldChg chg="addSp delSp modSp add mod setBg">
        <pc:chgData name="Jha, Aryan Ritwajeet" userId="2aad577e-539b-449b-83a6-8d411f484b4d" providerId="ADAL" clId="{9B0553C1-0A6A-41C7-BBBC-F633C5A071C3}" dt="2025-09-02T05:13:24.778" v="2649" actId="20577"/>
        <pc:sldMkLst>
          <pc:docMk/>
          <pc:sldMk cId="1525064593" sldId="769"/>
        </pc:sldMkLst>
        <pc:spChg chg="mod">
          <ac:chgData name="Jha, Aryan Ritwajeet" userId="2aad577e-539b-449b-83a6-8d411f484b4d" providerId="ADAL" clId="{9B0553C1-0A6A-41C7-BBBC-F633C5A071C3}" dt="2025-09-02T05:10:43.469" v="2608" actId="20577"/>
          <ac:spMkLst>
            <pc:docMk/>
            <pc:sldMk cId="1525064593" sldId="769"/>
            <ac:spMk id="2" creationId="{31918E8B-D275-DE6D-42C1-9EFCB9489528}"/>
          </ac:spMkLst>
        </pc:spChg>
        <pc:spChg chg="add mod">
          <ac:chgData name="Jha, Aryan Ritwajeet" userId="2aad577e-539b-449b-83a6-8d411f484b4d" providerId="ADAL" clId="{9B0553C1-0A6A-41C7-BBBC-F633C5A071C3}" dt="2025-09-02T05:13:24.778" v="2649" actId="20577"/>
          <ac:spMkLst>
            <pc:docMk/>
            <pc:sldMk cId="1525064593" sldId="769"/>
            <ac:spMk id="3" creationId="{3A06DBB3-4FB9-B168-1546-2A01A15CFE73}"/>
          </ac:spMkLst>
        </pc:spChg>
        <pc:spChg chg="del">
          <ac:chgData name="Jha, Aryan Ritwajeet" userId="2aad577e-539b-449b-83a6-8d411f484b4d" providerId="ADAL" clId="{9B0553C1-0A6A-41C7-BBBC-F633C5A071C3}" dt="2025-09-02T05:10:48.315" v="2610" actId="478"/>
          <ac:spMkLst>
            <pc:docMk/>
            <pc:sldMk cId="1525064593" sldId="769"/>
            <ac:spMk id="7" creationId="{C5E83AED-D3BD-50B3-48AD-16E310D647E7}"/>
          </ac:spMkLst>
        </pc:spChg>
        <pc:spChg chg="del mod">
          <ac:chgData name="Jha, Aryan Ritwajeet" userId="2aad577e-539b-449b-83a6-8d411f484b4d" providerId="ADAL" clId="{9B0553C1-0A6A-41C7-BBBC-F633C5A071C3}" dt="2025-09-02T05:10:55.984" v="2614" actId="478"/>
          <ac:spMkLst>
            <pc:docMk/>
            <pc:sldMk cId="1525064593" sldId="769"/>
            <ac:spMk id="11" creationId="{41AD351F-ECB5-80B0-B9F2-3755D7B69174}"/>
          </ac:spMkLst>
        </pc:spChg>
        <pc:picChg chg="del">
          <ac:chgData name="Jha, Aryan Ritwajeet" userId="2aad577e-539b-449b-83a6-8d411f484b4d" providerId="ADAL" clId="{9B0553C1-0A6A-41C7-BBBC-F633C5A071C3}" dt="2025-09-02T05:10:46.932" v="2609" actId="478"/>
          <ac:picMkLst>
            <pc:docMk/>
            <pc:sldMk cId="1525064593" sldId="769"/>
            <ac:picMk id="9" creationId="{0E464084-952B-6BA1-2EE0-D6775C57384F}"/>
          </ac:picMkLst>
        </pc:picChg>
      </pc:sldChg>
      <pc:sldChg chg="addSp delSp modSp add mod">
        <pc:chgData name="Jha, Aryan Ritwajeet" userId="2aad577e-539b-449b-83a6-8d411f484b4d" providerId="ADAL" clId="{9B0553C1-0A6A-41C7-BBBC-F633C5A071C3}" dt="2025-09-02T05:23:33.094" v="2943" actId="1076"/>
        <pc:sldMkLst>
          <pc:docMk/>
          <pc:sldMk cId="733829774" sldId="770"/>
        </pc:sldMkLst>
        <pc:spChg chg="mod">
          <ac:chgData name="Jha, Aryan Ritwajeet" userId="2aad577e-539b-449b-83a6-8d411f484b4d" providerId="ADAL" clId="{9B0553C1-0A6A-41C7-BBBC-F633C5A071C3}" dt="2025-09-02T05:16:59.997" v="2731" actId="20577"/>
          <ac:spMkLst>
            <pc:docMk/>
            <pc:sldMk cId="733829774" sldId="770"/>
            <ac:spMk id="7" creationId="{DD892037-1C6C-5BBD-FEEA-05CBA63C4AC4}"/>
          </ac:spMkLst>
        </pc:spChg>
        <pc:spChg chg="add del mod">
          <ac:chgData name="Jha, Aryan Ritwajeet" userId="2aad577e-539b-449b-83a6-8d411f484b4d" providerId="ADAL" clId="{9B0553C1-0A6A-41C7-BBBC-F633C5A071C3}" dt="2025-09-02T05:22:15.544" v="2941" actId="1076"/>
          <ac:spMkLst>
            <pc:docMk/>
            <pc:sldMk cId="733829774" sldId="770"/>
            <ac:spMk id="9" creationId="{862F4222-879F-0025-C65C-B8EBB8F8D9F0}"/>
          </ac:spMkLst>
        </pc:spChg>
        <pc:spChg chg="add mod">
          <ac:chgData name="Jha, Aryan Ritwajeet" userId="2aad577e-539b-449b-83a6-8d411f484b4d" providerId="ADAL" clId="{9B0553C1-0A6A-41C7-BBBC-F633C5A071C3}" dt="2025-09-02T05:20:17.809" v="2931" actId="207"/>
          <ac:spMkLst>
            <pc:docMk/>
            <pc:sldMk cId="733829774" sldId="770"/>
            <ac:spMk id="10" creationId="{1C72A312-DB49-E2EC-36E8-BA8093D84A63}"/>
          </ac:spMkLst>
        </pc:spChg>
        <pc:spChg chg="mod">
          <ac:chgData name="Jha, Aryan Ritwajeet" userId="2aad577e-539b-449b-83a6-8d411f484b4d" providerId="ADAL" clId="{9B0553C1-0A6A-41C7-BBBC-F633C5A071C3}" dt="2025-09-02T05:16:35.952" v="2718" actId="20577"/>
          <ac:spMkLst>
            <pc:docMk/>
            <pc:sldMk cId="733829774" sldId="770"/>
            <ac:spMk id="11" creationId="{CB0E2B08-3384-CD40-0E85-193C2A5693A8}"/>
          </ac:spMkLst>
        </pc:spChg>
        <pc:spChg chg="add mod">
          <ac:chgData name="Jha, Aryan Ritwajeet" userId="2aad577e-539b-449b-83a6-8d411f484b4d" providerId="ADAL" clId="{9B0553C1-0A6A-41C7-BBBC-F633C5A071C3}" dt="2025-09-02T05:20:17.809" v="2931" actId="207"/>
          <ac:spMkLst>
            <pc:docMk/>
            <pc:sldMk cId="733829774" sldId="770"/>
            <ac:spMk id="12" creationId="{DB90D0E2-24E4-F456-8691-B0DF09A04EA3}"/>
          </ac:spMkLst>
        </pc:spChg>
        <pc:spChg chg="add mod">
          <ac:chgData name="Jha, Aryan Ritwajeet" userId="2aad577e-539b-449b-83a6-8d411f484b4d" providerId="ADAL" clId="{9B0553C1-0A6A-41C7-BBBC-F633C5A071C3}" dt="2025-09-02T05:20:17.809" v="2931" actId="207"/>
          <ac:spMkLst>
            <pc:docMk/>
            <pc:sldMk cId="733829774" sldId="770"/>
            <ac:spMk id="13" creationId="{EB615571-2760-3585-9AD4-B7077CB8157C}"/>
          </ac:spMkLst>
        </pc:spChg>
        <pc:spChg chg="add mod">
          <ac:chgData name="Jha, Aryan Ritwajeet" userId="2aad577e-539b-449b-83a6-8d411f484b4d" providerId="ADAL" clId="{9B0553C1-0A6A-41C7-BBBC-F633C5A071C3}" dt="2025-09-02T05:20:17.809" v="2931" actId="207"/>
          <ac:spMkLst>
            <pc:docMk/>
            <pc:sldMk cId="733829774" sldId="770"/>
            <ac:spMk id="14" creationId="{D25F8DDB-AE7A-F82A-5EFB-EF4BEEE44B75}"/>
          </ac:spMkLst>
        </pc:spChg>
        <pc:spChg chg="add mod">
          <ac:chgData name="Jha, Aryan Ritwajeet" userId="2aad577e-539b-449b-83a6-8d411f484b4d" providerId="ADAL" clId="{9B0553C1-0A6A-41C7-BBBC-F633C5A071C3}" dt="2025-09-02T05:20:17.809" v="2931" actId="207"/>
          <ac:spMkLst>
            <pc:docMk/>
            <pc:sldMk cId="733829774" sldId="770"/>
            <ac:spMk id="15" creationId="{35533B78-E03A-ECC4-AAFD-19B7ECCE7833}"/>
          </ac:spMkLst>
        </pc:spChg>
        <pc:spChg chg="add mod">
          <ac:chgData name="Jha, Aryan Ritwajeet" userId="2aad577e-539b-449b-83a6-8d411f484b4d" providerId="ADAL" clId="{9B0553C1-0A6A-41C7-BBBC-F633C5A071C3}" dt="2025-09-02T05:20:17.809" v="2931" actId="207"/>
          <ac:spMkLst>
            <pc:docMk/>
            <pc:sldMk cId="733829774" sldId="770"/>
            <ac:spMk id="16" creationId="{C05C546A-1100-AAEE-FA9C-14D8FD0C1290}"/>
          </ac:spMkLst>
        </pc:spChg>
        <pc:grpChg chg="del">
          <ac:chgData name="Jha, Aryan Ritwajeet" userId="2aad577e-539b-449b-83a6-8d411f484b4d" providerId="ADAL" clId="{9B0553C1-0A6A-41C7-BBBC-F633C5A071C3}" dt="2025-09-02T05:16:54.357" v="2726" actId="478"/>
          <ac:grpSpMkLst>
            <pc:docMk/>
            <pc:sldMk cId="733829774" sldId="770"/>
            <ac:grpSpMk id="6" creationId="{11AEC427-61DB-73E3-A471-5E2B26EF3D2E}"/>
          </ac:grpSpMkLst>
        </pc:grpChg>
        <pc:picChg chg="add mod">
          <ac:chgData name="Jha, Aryan Ritwajeet" userId="2aad577e-539b-449b-83a6-8d411f484b4d" providerId="ADAL" clId="{9B0553C1-0A6A-41C7-BBBC-F633C5A071C3}" dt="2025-09-02T05:23:33.094" v="2943" actId="1076"/>
          <ac:picMkLst>
            <pc:docMk/>
            <pc:sldMk cId="733829774" sldId="770"/>
            <ac:picMk id="8" creationId="{00E8E152-8F53-EF59-E9B6-E4CCCD112BEF}"/>
          </ac:picMkLst>
        </pc:picChg>
        <pc:picChg chg="add mod">
          <ac:chgData name="Jha, Aryan Ritwajeet" userId="2aad577e-539b-449b-83a6-8d411f484b4d" providerId="ADAL" clId="{9B0553C1-0A6A-41C7-BBBC-F633C5A071C3}" dt="2025-09-02T05:21:37.044" v="2937" actId="1076"/>
          <ac:picMkLst>
            <pc:docMk/>
            <pc:sldMk cId="733829774" sldId="770"/>
            <ac:picMk id="18" creationId="{E099F2F1-3064-6BAA-A9B7-9816459FBA99}"/>
          </ac:picMkLst>
        </pc:picChg>
      </pc:sldChg>
      <pc:sldChg chg="add del setBg">
        <pc:chgData name="Jha, Aryan Ritwajeet" userId="2aad577e-539b-449b-83a6-8d411f484b4d" providerId="ADAL" clId="{9B0553C1-0A6A-41C7-BBBC-F633C5A071C3}" dt="2025-09-02T05:11:25.388" v="2637"/>
        <pc:sldMkLst>
          <pc:docMk/>
          <pc:sldMk cId="932592273" sldId="770"/>
        </pc:sldMkLst>
      </pc:sldChg>
      <pc:sldChg chg="new del">
        <pc:chgData name="Jha, Aryan Ritwajeet" userId="2aad577e-539b-449b-83a6-8d411f484b4d" providerId="ADAL" clId="{9B0553C1-0A6A-41C7-BBBC-F633C5A071C3}" dt="2025-09-02T05:15:59.103" v="2668" actId="680"/>
        <pc:sldMkLst>
          <pc:docMk/>
          <pc:sldMk cId="3176991933" sldId="770"/>
        </pc:sldMkLst>
      </pc:sldChg>
    </pc:docChg>
  </pc:docChgLst>
  <pc:docChgLst>
    <pc:chgData name="Jha, Aryan Ritwajeet" userId="2aad577e-539b-449b-83a6-8d411f484b4d" providerId="ADAL" clId="{E5E276AC-98EB-42E7-875C-0BC04E76CBAF}"/>
    <pc:docChg chg="undo redo custSel addSld delSld modSld sldOrd">
      <pc:chgData name="Jha, Aryan Ritwajeet" userId="2aad577e-539b-449b-83a6-8d411f484b4d" providerId="ADAL" clId="{E5E276AC-98EB-42E7-875C-0BC04E76CBAF}" dt="2024-12-17T17:04:25.407" v="536" actId="14100"/>
      <pc:docMkLst>
        <pc:docMk/>
      </pc:docMkLst>
      <pc:sldChg chg="addSp modSp mod">
        <pc:chgData name="Jha, Aryan Ritwajeet" userId="2aad577e-539b-449b-83a6-8d411f484b4d" providerId="ADAL" clId="{E5E276AC-98EB-42E7-875C-0BC04E76CBAF}" dt="2024-12-17T16:52:37.271" v="155"/>
        <pc:sldMkLst>
          <pc:docMk/>
          <pc:sldMk cId="3313346030" sldId="703"/>
        </pc:sldMkLst>
      </pc:sldChg>
      <pc:sldChg chg="new del">
        <pc:chgData name="Jha, Aryan Ritwajeet" userId="2aad577e-539b-449b-83a6-8d411f484b4d" providerId="ADAL" clId="{E5E276AC-98EB-42E7-875C-0BC04E76CBAF}" dt="2024-12-17T16:48:06.721" v="1" actId="680"/>
        <pc:sldMkLst>
          <pc:docMk/>
          <pc:sldMk cId="2096623228" sldId="706"/>
        </pc:sldMkLst>
      </pc:sldChg>
      <pc:sldChg chg="addSp delSp modSp mod">
        <pc:chgData name="Jha, Aryan Ritwajeet" userId="2aad577e-539b-449b-83a6-8d411f484b4d" providerId="ADAL" clId="{E5E276AC-98EB-42E7-875C-0BC04E76CBAF}" dt="2024-12-17T16:55:25.952" v="273" actId="1076"/>
        <pc:sldMkLst>
          <pc:docMk/>
          <pc:sldMk cId="3718399303" sldId="706"/>
        </pc:sldMkLst>
      </pc:sldChg>
      <pc:sldChg chg="addSp delSp modSp add mod">
        <pc:chgData name="Jha, Aryan Ritwajeet" userId="2aad577e-539b-449b-83a6-8d411f484b4d" providerId="ADAL" clId="{E5E276AC-98EB-42E7-875C-0BC04E76CBAF}" dt="2024-12-17T16:58:22.779" v="319" actId="120"/>
        <pc:sldMkLst>
          <pc:docMk/>
          <pc:sldMk cId="706596973" sldId="707"/>
        </pc:sldMkLst>
      </pc:sldChg>
      <pc:sldChg chg="addSp modSp add mod">
        <pc:chgData name="Jha, Aryan Ritwajeet" userId="2aad577e-539b-449b-83a6-8d411f484b4d" providerId="ADAL" clId="{E5E276AC-98EB-42E7-875C-0BC04E76CBAF}" dt="2024-12-17T17:00:12.948" v="348" actId="1076"/>
        <pc:sldMkLst>
          <pc:docMk/>
          <pc:sldMk cId="1499907044" sldId="708"/>
        </pc:sldMkLst>
      </pc:sldChg>
      <pc:sldChg chg="modSp add mod ord">
        <pc:chgData name="Jha, Aryan Ritwajeet" userId="2aad577e-539b-449b-83a6-8d411f484b4d" providerId="ADAL" clId="{E5E276AC-98EB-42E7-875C-0BC04E76CBAF}" dt="2024-12-17T17:04:25.407" v="536" actId="14100"/>
        <pc:sldMkLst>
          <pc:docMk/>
          <pc:sldMk cId="274276219" sldId="709"/>
        </pc:sldMkLst>
      </pc:sldChg>
    </pc:docChg>
  </pc:docChgLst>
  <pc:docChgLst>
    <pc:chgData name="Jha, Aryan Ritwajeet" userId="2aad577e-539b-449b-83a6-8d411f484b4d" providerId="ADAL" clId="{3D70A6D6-6D7C-4BBE-9597-CC161BCB7C0D}"/>
    <pc:docChg chg="undo redo custSel addSld modSld sldOrd">
      <pc:chgData name="Jha, Aryan Ritwajeet" userId="2aad577e-539b-449b-83a6-8d411f484b4d" providerId="ADAL" clId="{3D70A6D6-6D7C-4BBE-9597-CC161BCB7C0D}" dt="2025-04-05T05:57:55.121" v="809" actId="20577"/>
      <pc:docMkLst>
        <pc:docMk/>
      </pc:docMkLst>
      <pc:sldChg chg="ord">
        <pc:chgData name="Jha, Aryan Ritwajeet" userId="2aad577e-539b-449b-83a6-8d411f484b4d" providerId="ADAL" clId="{3D70A6D6-6D7C-4BBE-9597-CC161BCB7C0D}" dt="2025-04-04T22:44:28.044" v="20"/>
        <pc:sldMkLst>
          <pc:docMk/>
          <pc:sldMk cId="1250088654" sldId="263"/>
        </pc:sldMkLst>
      </pc:sldChg>
      <pc:sldChg chg="addSp modSp mod">
        <pc:chgData name="Jha, Aryan Ritwajeet" userId="2aad577e-539b-449b-83a6-8d411f484b4d" providerId="ADAL" clId="{3D70A6D6-6D7C-4BBE-9597-CC161BCB7C0D}" dt="2025-03-19T20:41:47.780" v="15" actId="1076"/>
        <pc:sldMkLst>
          <pc:docMk/>
          <pc:sldMk cId="2317821495" sldId="738"/>
        </pc:sldMkLst>
      </pc:sldChg>
      <pc:sldChg chg="addSp modSp mod">
        <pc:chgData name="Jha, Aryan Ritwajeet" userId="2aad577e-539b-449b-83a6-8d411f484b4d" providerId="ADAL" clId="{3D70A6D6-6D7C-4BBE-9597-CC161BCB7C0D}" dt="2025-03-19T20:41:04.840" v="6" actId="1076"/>
        <pc:sldMkLst>
          <pc:docMk/>
          <pc:sldMk cId="1686332565" sldId="739"/>
        </pc:sldMkLst>
      </pc:sldChg>
      <pc:sldChg chg="addSp delSp modSp add mod ord">
        <pc:chgData name="Jha, Aryan Ritwajeet" userId="2aad577e-539b-449b-83a6-8d411f484b4d" providerId="ADAL" clId="{3D70A6D6-6D7C-4BBE-9597-CC161BCB7C0D}" dt="2025-04-05T00:21:48.698" v="543" actId="478"/>
        <pc:sldMkLst>
          <pc:docMk/>
          <pc:sldMk cId="3796892001" sldId="744"/>
        </pc:sldMkLst>
      </pc:sldChg>
      <pc:sldChg chg="addSp delSp modSp add mod">
        <pc:chgData name="Jha, Aryan Ritwajeet" userId="2aad577e-539b-449b-83a6-8d411f484b4d" providerId="ADAL" clId="{3D70A6D6-6D7C-4BBE-9597-CC161BCB7C0D}" dt="2025-04-05T05:57:55.121" v="809" actId="20577"/>
        <pc:sldMkLst>
          <pc:docMk/>
          <pc:sldMk cId="2571916231" sldId="745"/>
        </pc:sldMkLst>
      </pc:sldChg>
      <pc:sldChg chg="addSp delSp modSp add mod">
        <pc:chgData name="Jha, Aryan Ritwajeet" userId="2aad577e-539b-449b-83a6-8d411f484b4d" providerId="ADAL" clId="{3D70A6D6-6D7C-4BBE-9597-CC161BCB7C0D}" dt="2025-04-05T00:11:17.512" v="522" actId="478"/>
        <pc:sldMkLst>
          <pc:docMk/>
          <pc:sldMk cId="3019375561" sldId="746"/>
        </pc:sldMkLst>
      </pc:sldChg>
      <pc:sldChg chg="addSp delSp modSp add mod">
        <pc:chgData name="Jha, Aryan Ritwajeet" userId="2aad577e-539b-449b-83a6-8d411f484b4d" providerId="ADAL" clId="{3D70A6D6-6D7C-4BBE-9597-CC161BCB7C0D}" dt="2025-04-05T00:11:24.592" v="524" actId="478"/>
        <pc:sldMkLst>
          <pc:docMk/>
          <pc:sldMk cId="286611849" sldId="747"/>
        </pc:sldMkLst>
      </pc:sldChg>
      <pc:sldChg chg="delSp modSp add mod ord">
        <pc:chgData name="Jha, Aryan Ritwajeet" userId="2aad577e-539b-449b-83a6-8d411f484b4d" providerId="ADAL" clId="{3D70A6D6-6D7C-4BBE-9597-CC161BCB7C0D}" dt="2025-04-05T05:55:07.316" v="679" actId="1076"/>
        <pc:sldMkLst>
          <pc:docMk/>
          <pc:sldMk cId="2870150781" sldId="748"/>
        </pc:sldMkLst>
      </pc:sldChg>
      <pc:sldChg chg="addSp modSp add mod">
        <pc:chgData name="Jha, Aryan Ritwajeet" userId="2aad577e-539b-449b-83a6-8d411f484b4d" providerId="ADAL" clId="{3D70A6D6-6D7C-4BBE-9597-CC161BCB7C0D}" dt="2025-04-05T05:50:55.699" v="573" actId="1076"/>
        <pc:sldMkLst>
          <pc:docMk/>
          <pc:sldMk cId="3166259582" sldId="749"/>
        </pc:sldMkLst>
      </pc:sldChg>
    </pc:docChg>
  </pc:docChgLst>
  <pc:docChgLst>
    <pc:chgData name="Jha, Aryan Ritwajeet" userId="2aad577e-539b-449b-83a6-8d411f484b4d" providerId="ADAL" clId="{B3AF3716-D7EB-430B-8F14-8D4572696B68}"/>
    <pc:docChg chg="undo custSel addSld delSld modSld">
      <pc:chgData name="Jha, Aryan Ritwajeet" userId="2aad577e-539b-449b-83a6-8d411f484b4d" providerId="ADAL" clId="{B3AF3716-D7EB-430B-8F14-8D4572696B68}" dt="2024-11-13T10:02:33.201" v="251" actId="1076"/>
      <pc:docMkLst>
        <pc:docMk/>
      </pc:docMkLst>
      <pc:sldChg chg="del">
        <pc:chgData name="Jha, Aryan Ritwajeet" userId="2aad577e-539b-449b-83a6-8d411f484b4d" providerId="ADAL" clId="{B3AF3716-D7EB-430B-8F14-8D4572696B68}" dt="2024-11-13T09:26:11.461" v="85" actId="2696"/>
        <pc:sldMkLst>
          <pc:docMk/>
          <pc:sldMk cId="3978785430" sldId="258"/>
        </pc:sldMkLst>
      </pc:sldChg>
      <pc:sldChg chg="del">
        <pc:chgData name="Jha, Aryan Ritwajeet" userId="2aad577e-539b-449b-83a6-8d411f484b4d" providerId="ADAL" clId="{B3AF3716-D7EB-430B-8F14-8D4572696B68}" dt="2024-11-13T09:26:11.461" v="85" actId="2696"/>
        <pc:sldMkLst>
          <pc:docMk/>
          <pc:sldMk cId="833715483" sldId="259"/>
        </pc:sldMkLst>
      </pc:sldChg>
      <pc:sldChg chg="del">
        <pc:chgData name="Jha, Aryan Ritwajeet" userId="2aad577e-539b-449b-83a6-8d411f484b4d" providerId="ADAL" clId="{B3AF3716-D7EB-430B-8F14-8D4572696B68}" dt="2024-11-08T22:07:26.704" v="0" actId="47"/>
        <pc:sldMkLst>
          <pc:docMk/>
          <pc:sldMk cId="872282623" sldId="260"/>
        </pc:sldMkLst>
      </pc:sldChg>
      <pc:sldChg chg="del">
        <pc:chgData name="Jha, Aryan Ritwajeet" userId="2aad577e-539b-449b-83a6-8d411f484b4d" providerId="ADAL" clId="{B3AF3716-D7EB-430B-8F14-8D4572696B68}" dt="2024-11-13T09:34:57.011" v="201" actId="2696"/>
        <pc:sldMkLst>
          <pc:docMk/>
          <pc:sldMk cId="2615806478" sldId="261"/>
        </pc:sldMkLst>
      </pc:sldChg>
      <pc:sldChg chg="del">
        <pc:chgData name="Jha, Aryan Ritwajeet" userId="2aad577e-539b-449b-83a6-8d411f484b4d" providerId="ADAL" clId="{B3AF3716-D7EB-430B-8F14-8D4572696B68}" dt="2024-11-13T09:34:57.011" v="201" actId="2696"/>
        <pc:sldMkLst>
          <pc:docMk/>
          <pc:sldMk cId="255258749" sldId="702"/>
        </pc:sldMkLst>
      </pc:sldChg>
      <pc:sldChg chg="addSp delSp modSp mod">
        <pc:chgData name="Jha, Aryan Ritwajeet" userId="2aad577e-539b-449b-83a6-8d411f484b4d" providerId="ADAL" clId="{B3AF3716-D7EB-430B-8F14-8D4572696B68}" dt="2024-11-13T10:02:33.201" v="251" actId="1076"/>
        <pc:sldMkLst>
          <pc:docMk/>
          <pc:sldMk cId="3313346030" sldId="703"/>
        </pc:sldMkLst>
      </pc:sldChg>
      <pc:sldChg chg="addSp delSp modSp mod">
        <pc:chgData name="Jha, Aryan Ritwajeet" userId="2aad577e-539b-449b-83a6-8d411f484b4d" providerId="ADAL" clId="{B3AF3716-D7EB-430B-8F14-8D4572696B68}" dt="2024-11-13T09:34:21.942" v="199" actId="14826"/>
        <pc:sldMkLst>
          <pc:docMk/>
          <pc:sldMk cId="1462214560" sldId="704"/>
        </pc:sldMkLst>
      </pc:sldChg>
      <pc:sldChg chg="addSp modSp add mod">
        <pc:chgData name="Jha, Aryan Ritwajeet" userId="2aad577e-539b-449b-83a6-8d411f484b4d" providerId="ADAL" clId="{B3AF3716-D7EB-430B-8F14-8D4572696B68}" dt="2024-11-13T09:30:25.409" v="192" actId="14100"/>
        <pc:sldMkLst>
          <pc:docMk/>
          <pc:sldMk cId="3894147197" sldId="705"/>
        </pc:sldMkLst>
      </pc:sldChg>
    </pc:docChg>
  </pc:docChgLst>
  <pc:docChgLst>
    <pc:chgData name="Jha, Aryan Ritwajeet" userId="2aad577e-539b-449b-83a6-8d411f484b4d" providerId="ADAL" clId="{5AF39F11-0FC3-4A40-BF76-6745DAB875CD}"/>
    <pc:docChg chg="undo custSel addSld modSld sldOrd">
      <pc:chgData name="Jha, Aryan Ritwajeet" userId="2aad577e-539b-449b-83a6-8d411f484b4d" providerId="ADAL" clId="{5AF39F11-0FC3-4A40-BF76-6745DAB875CD}" dt="2025-01-18T14:27:30.325" v="82" actId="207"/>
      <pc:docMkLst>
        <pc:docMk/>
      </pc:docMkLst>
      <pc:sldChg chg="addSp delSp modSp mod">
        <pc:chgData name="Jha, Aryan Ritwajeet" userId="2aad577e-539b-449b-83a6-8d411f484b4d" providerId="ADAL" clId="{5AF39F11-0FC3-4A40-BF76-6745DAB875CD}" dt="2025-01-18T14:27:02.630" v="69" actId="207"/>
        <pc:sldMkLst>
          <pc:docMk/>
          <pc:sldMk cId="2232635323" sldId="710"/>
        </pc:sldMkLst>
      </pc:sldChg>
      <pc:sldChg chg="addSp delSp modSp mod">
        <pc:chgData name="Jha, Aryan Ritwajeet" userId="2aad577e-539b-449b-83a6-8d411f484b4d" providerId="ADAL" clId="{5AF39F11-0FC3-4A40-BF76-6745DAB875CD}" dt="2025-01-18T14:27:15.954" v="81" actId="207"/>
        <pc:sldMkLst>
          <pc:docMk/>
          <pc:sldMk cId="2293948837" sldId="711"/>
        </pc:sldMkLst>
      </pc:sldChg>
      <pc:sldChg chg="addSp delSp modSp add mod ord">
        <pc:chgData name="Jha, Aryan Ritwajeet" userId="2aad577e-539b-449b-83a6-8d411f484b4d" providerId="ADAL" clId="{5AF39F11-0FC3-4A40-BF76-6745DAB875CD}" dt="2025-01-18T14:27:30.325" v="82" actId="207"/>
        <pc:sldMkLst>
          <pc:docMk/>
          <pc:sldMk cId="1119750169" sldId="712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90FF93-0026-45B7-9B5A-B2D3B6BBA23A}" type="datetimeFigureOut">
              <a:rPr lang="en-US" smtClean="0"/>
              <a:t>9/1/2025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F32FF4-F37E-4C77-AE14-B1E21C13EE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1448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Remember to hit the </a:t>
            </a:r>
            <a:r>
              <a:rPr lang="en-US" b="1"/>
              <a:t>reset</a:t>
            </a:r>
            <a:r>
              <a:rPr lang="en-US"/>
              <a:t> button to make sure all the page elements react properly.</a:t>
            </a:r>
          </a:p>
          <a:p>
            <a:r>
              <a:rPr lang="en-US"/>
              <a:t>There are 20 different layouts that you can choose from.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CEC689-B63F-4B6D-AF6D-31DA368AC82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6348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D0655B-5834-474B-BC1F-9C661A5AD1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686" y="355078"/>
            <a:ext cx="10063163" cy="12727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7686" y="2248664"/>
            <a:ext cx="10063163" cy="4286531"/>
          </a:xfrm>
        </p:spPr>
        <p:txBody>
          <a:bodyPr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052139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 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B6568F7F-F0E0-46D0-960B-58B753B9B0C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475" y="3005573"/>
            <a:ext cx="12111050" cy="38233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488845"/>
            <a:ext cx="9144000" cy="1675397"/>
          </a:xfrm>
        </p:spPr>
        <p:txBody>
          <a:bodyPr anchor="b" anchorCtr="1">
            <a:noAutofit/>
          </a:bodyPr>
          <a:lstStyle>
            <a:lvl1pPr algn="ctr">
              <a:defRPr sz="4800" b="1">
                <a:solidFill>
                  <a:schemeClr val="bg1"/>
                </a:solidFill>
                <a:latin typeface="Corbel" panose="020B05030202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521121"/>
            <a:ext cx="9144000" cy="1614337"/>
          </a:xfrm>
        </p:spPr>
        <p:txBody>
          <a:bodyPr anchor="t" anchorCtr="1">
            <a:noAutofit/>
          </a:bodyPr>
          <a:lstStyle>
            <a:lvl1pPr marL="0" indent="0" algn="l">
              <a:buNone/>
              <a:defRPr sz="3200">
                <a:solidFill>
                  <a:schemeClr val="bg1">
                    <a:lumMod val="85000"/>
                  </a:schemeClr>
                </a:solidFill>
                <a:latin typeface="Corbel" panose="020B05030202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2C8390F-A1CB-4DC5-B007-5E142B78087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38725" y="523835"/>
            <a:ext cx="2114550" cy="1357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5882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2B9AA46-E27C-49B7-B52A-1D2CAB27054F}"/>
              </a:ext>
            </a:extLst>
          </p:cNvPr>
          <p:cNvSpPr/>
          <p:nvPr userDrawn="1"/>
        </p:nvSpPr>
        <p:spPr>
          <a:xfrm>
            <a:off x="-1" y="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9404" y="355078"/>
            <a:ext cx="10063163" cy="1272756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9404" y="2248664"/>
            <a:ext cx="10063163" cy="351500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F7CF70C8-0AEC-4AD2-AD31-2A6E9D6584B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70B6714-A342-46BB-9C49-060ABC6EF4F4}"/>
              </a:ext>
            </a:extLst>
          </p:cNvPr>
          <p:cNvSpPr/>
          <p:nvPr userDrawn="1"/>
        </p:nvSpPr>
        <p:spPr>
          <a:xfrm>
            <a:off x="1079404" y="1719274"/>
            <a:ext cx="182880" cy="914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0266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7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bg1"/>
          </a:solidFill>
          <a:latin typeface="Corbel" panose="020B0503020204020204" pitchFamily="34" charset="0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1pPr>
      <a:lvl2pPr marL="36576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200" kern="1200">
          <a:solidFill>
            <a:schemeClr val="bg1"/>
          </a:solidFill>
          <a:latin typeface="+mn-lt"/>
          <a:ea typeface="+mn-ea"/>
          <a:cs typeface="+mn-cs"/>
        </a:defRPr>
      </a:lvl2pPr>
      <a:lvl3pPr marL="54864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73152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4pPr>
      <a:lvl5pPr marL="91440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>
          <p15:clr>
            <a:srgbClr val="F26B43"/>
          </p15:clr>
        </p15:guide>
        <p15:guide id="2" pos="7680">
          <p15:clr>
            <a:srgbClr val="F26B43"/>
          </p15:clr>
        </p15:guide>
        <p15:guide id="3" pos="216">
          <p15:clr>
            <a:srgbClr val="F26B43"/>
          </p15:clr>
        </p15:guide>
        <p15:guide id="4" pos="672">
          <p15:clr>
            <a:srgbClr val="F26B43"/>
          </p15:clr>
        </p15:guide>
        <p15:guide id="5" pos="1122">
          <p15:clr>
            <a:srgbClr val="F26B43"/>
          </p15:clr>
        </p15:guide>
        <p15:guide id="6" pos="1575">
          <p15:clr>
            <a:srgbClr val="F26B43"/>
          </p15:clr>
        </p15:guide>
        <p15:guide id="7" pos="2028">
          <p15:clr>
            <a:srgbClr val="F26B43"/>
          </p15:clr>
        </p15:guide>
        <p15:guide id="8" pos="2481">
          <p15:clr>
            <a:srgbClr val="F26B43"/>
          </p15:clr>
        </p15:guide>
        <p15:guide id="9" pos="2934">
          <p15:clr>
            <a:srgbClr val="F26B43"/>
          </p15:clr>
        </p15:guide>
        <p15:guide id="10" pos="3387">
          <p15:clr>
            <a:srgbClr val="F26B43"/>
          </p15:clr>
        </p15:guide>
        <p15:guide id="11" pos="3840">
          <p15:clr>
            <a:srgbClr val="F26B43"/>
          </p15:clr>
        </p15:guide>
        <p15:guide id="12" pos="4293">
          <p15:clr>
            <a:srgbClr val="F26B43"/>
          </p15:clr>
        </p15:guide>
        <p15:guide id="13" pos="4746">
          <p15:clr>
            <a:srgbClr val="F26B43"/>
          </p15:clr>
        </p15:guide>
        <p15:guide id="14" pos="5199">
          <p15:clr>
            <a:srgbClr val="F26B43"/>
          </p15:clr>
        </p15:guide>
        <p15:guide id="15" pos="5652">
          <p15:clr>
            <a:srgbClr val="F26B43"/>
          </p15:clr>
        </p15:guide>
        <p15:guide id="16" pos="6105">
          <p15:clr>
            <a:srgbClr val="F26B43"/>
          </p15:clr>
        </p15:guide>
        <p15:guide id="17" pos="6558">
          <p15:clr>
            <a:srgbClr val="F26B43"/>
          </p15:clr>
        </p15:guide>
        <p15:guide id="18" pos="7011">
          <p15:clr>
            <a:srgbClr val="F26B43"/>
          </p15:clr>
        </p15:guide>
        <p15:guide id="19" pos="7464">
          <p15:clr>
            <a:srgbClr val="F26B43"/>
          </p15:clr>
        </p15:guide>
        <p15:guide id="20" orient="horz">
          <p15:clr>
            <a:srgbClr val="F26B43"/>
          </p15:clr>
        </p15:guide>
        <p15:guide id="21" orient="horz" pos="4320">
          <p15:clr>
            <a:srgbClr val="F26B43"/>
          </p15:clr>
        </p15:guide>
        <p15:guide id="22" orient="horz" pos="216">
          <p15:clr>
            <a:srgbClr val="F26B43"/>
          </p15:clr>
        </p15:guide>
        <p15:guide id="23" orient="horz" pos="696">
          <p15:clr>
            <a:srgbClr val="F26B43"/>
          </p15:clr>
        </p15:guide>
        <p15:guide id="24" orient="horz" pos="1188">
          <p15:clr>
            <a:srgbClr val="F26B43"/>
          </p15:clr>
        </p15:guide>
        <p15:guide id="25" orient="horz" pos="1674">
          <p15:clr>
            <a:srgbClr val="F26B43"/>
          </p15:clr>
        </p15:guide>
        <p15:guide id="26" orient="horz" pos="2160">
          <p15:clr>
            <a:srgbClr val="F26B43"/>
          </p15:clr>
        </p15:guide>
        <p15:guide id="27" orient="horz" pos="2646">
          <p15:clr>
            <a:srgbClr val="F26B43"/>
          </p15:clr>
        </p15:guide>
        <p15:guide id="28" orient="horz" pos="3132">
          <p15:clr>
            <a:srgbClr val="F26B43"/>
          </p15:clr>
        </p15:guide>
        <p15:guide id="29" orient="horz" pos="3618">
          <p15:clr>
            <a:srgbClr val="F26B43"/>
          </p15:clr>
        </p15:guide>
        <p15:guide id="30" orient="horz" pos="410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7.png"/><Relationship Id="rId7" Type="http://schemas.openxmlformats.org/officeDocument/2006/relationships/image" Target="../media/image40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22.png"/><Relationship Id="rId9" Type="http://schemas.openxmlformats.org/officeDocument/2006/relationships/image" Target="../media/image4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26.png"/><Relationship Id="rId7" Type="http://schemas.openxmlformats.org/officeDocument/2006/relationships/image" Target="../media/image40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38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45.png"/><Relationship Id="rId7" Type="http://schemas.openxmlformats.org/officeDocument/2006/relationships/image" Target="../media/image40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38.png"/><Relationship Id="rId4" Type="http://schemas.openxmlformats.org/officeDocument/2006/relationships/image" Target="../media/image22.png"/><Relationship Id="rId9" Type="http://schemas.openxmlformats.org/officeDocument/2006/relationships/image" Target="../media/image4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45.png"/><Relationship Id="rId7" Type="http://schemas.openxmlformats.org/officeDocument/2006/relationships/image" Target="../media/image40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38.png"/><Relationship Id="rId4" Type="http://schemas.openxmlformats.org/officeDocument/2006/relationships/image" Target="../media/image22.png"/><Relationship Id="rId9" Type="http://schemas.openxmlformats.org/officeDocument/2006/relationships/image" Target="../media/image4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50.png"/><Relationship Id="rId7" Type="http://schemas.openxmlformats.org/officeDocument/2006/relationships/image" Target="../media/image40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22.png"/><Relationship Id="rId9" Type="http://schemas.openxmlformats.org/officeDocument/2006/relationships/image" Target="../media/image4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26.png"/><Relationship Id="rId7" Type="http://schemas.openxmlformats.org/officeDocument/2006/relationships/image" Target="../media/image40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51.png"/><Relationship Id="rId4" Type="http://schemas.openxmlformats.org/officeDocument/2006/relationships/image" Target="../media/image22.png"/><Relationship Id="rId9" Type="http://schemas.openxmlformats.org/officeDocument/2006/relationships/image" Target="../media/image5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7.png"/><Relationship Id="rId7" Type="http://schemas.openxmlformats.org/officeDocument/2006/relationships/image" Target="../media/image40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5" Type="http://schemas.openxmlformats.org/officeDocument/2006/relationships/image" Target="../media/image51.png"/><Relationship Id="rId4" Type="http://schemas.openxmlformats.org/officeDocument/2006/relationships/image" Target="../media/image22.png"/><Relationship Id="rId9" Type="http://schemas.openxmlformats.org/officeDocument/2006/relationships/image" Target="../media/image5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50.png"/><Relationship Id="rId7" Type="http://schemas.openxmlformats.org/officeDocument/2006/relationships/image" Target="../media/image40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5" Type="http://schemas.openxmlformats.org/officeDocument/2006/relationships/image" Target="../media/image51.png"/><Relationship Id="rId4" Type="http://schemas.openxmlformats.org/officeDocument/2006/relationships/image" Target="../media/image22.png"/><Relationship Id="rId9" Type="http://schemas.openxmlformats.org/officeDocument/2006/relationships/image" Target="../media/image6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stat.cmu.edu/~ryantibs/convexopt/scribes/admm-scribed.pdf" TargetMode="External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57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5" Type="http://schemas.openxmlformats.org/officeDocument/2006/relationships/image" Target="../media/image62.png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image" Target="../media/image72.png"/><Relationship Id="rId3" Type="http://schemas.openxmlformats.org/officeDocument/2006/relationships/image" Target="../media/image26.png"/><Relationship Id="rId7" Type="http://schemas.openxmlformats.org/officeDocument/2006/relationships/image" Target="../media/image67.png"/><Relationship Id="rId12" Type="http://schemas.openxmlformats.org/officeDocument/2006/relationships/image" Target="../media/image71.png"/><Relationship Id="rId2" Type="http://schemas.openxmlformats.org/officeDocument/2006/relationships/image" Target="../media/image25.png"/><Relationship Id="rId16" Type="http://schemas.openxmlformats.org/officeDocument/2006/relationships/image" Target="../media/image7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11" Type="http://schemas.openxmlformats.org/officeDocument/2006/relationships/image" Target="../media/image70.png"/><Relationship Id="rId5" Type="http://schemas.openxmlformats.org/officeDocument/2006/relationships/image" Target="../media/image28.png"/><Relationship Id="rId15" Type="http://schemas.openxmlformats.org/officeDocument/2006/relationships/image" Target="../media/image74.png"/><Relationship Id="rId10" Type="http://schemas.openxmlformats.org/officeDocument/2006/relationships/image" Target="../media/image30.png"/><Relationship Id="rId4" Type="http://schemas.openxmlformats.org/officeDocument/2006/relationships/image" Target="../media/image27.png"/><Relationship Id="rId9" Type="http://schemas.openxmlformats.org/officeDocument/2006/relationships/image" Target="../media/image69.png"/><Relationship Id="rId14" Type="http://schemas.openxmlformats.org/officeDocument/2006/relationships/image" Target="../media/image7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13" Type="http://schemas.openxmlformats.org/officeDocument/2006/relationships/image" Target="../media/image84.png"/><Relationship Id="rId3" Type="http://schemas.openxmlformats.org/officeDocument/2006/relationships/image" Target="../media/image77.png"/><Relationship Id="rId7" Type="http://schemas.openxmlformats.org/officeDocument/2006/relationships/image" Target="../media/image79.png"/><Relationship Id="rId12" Type="http://schemas.openxmlformats.org/officeDocument/2006/relationships/image" Target="../media/image83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8.png"/><Relationship Id="rId11" Type="http://schemas.openxmlformats.org/officeDocument/2006/relationships/image" Target="../media/image69.png"/><Relationship Id="rId5" Type="http://schemas.openxmlformats.org/officeDocument/2006/relationships/image" Target="../media/image28.png"/><Relationship Id="rId15" Type="http://schemas.openxmlformats.org/officeDocument/2006/relationships/image" Target="../media/image86.png"/><Relationship Id="rId10" Type="http://schemas.openxmlformats.org/officeDocument/2006/relationships/image" Target="../media/image82.png"/><Relationship Id="rId4" Type="http://schemas.openxmlformats.org/officeDocument/2006/relationships/image" Target="../media/image27.png"/><Relationship Id="rId9" Type="http://schemas.openxmlformats.org/officeDocument/2006/relationships/image" Target="../media/image81.png"/><Relationship Id="rId14" Type="http://schemas.openxmlformats.org/officeDocument/2006/relationships/image" Target="../media/image8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13" Type="http://schemas.openxmlformats.org/officeDocument/2006/relationships/image" Target="../media/image69.png"/><Relationship Id="rId3" Type="http://schemas.openxmlformats.org/officeDocument/2006/relationships/image" Target="../media/image87.png"/><Relationship Id="rId7" Type="http://schemas.openxmlformats.org/officeDocument/2006/relationships/image" Target="../media/image89.png"/><Relationship Id="rId12" Type="http://schemas.openxmlformats.org/officeDocument/2006/relationships/image" Target="../media/image70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8.png"/><Relationship Id="rId11" Type="http://schemas.openxmlformats.org/officeDocument/2006/relationships/image" Target="../media/image93.png"/><Relationship Id="rId5" Type="http://schemas.openxmlformats.org/officeDocument/2006/relationships/image" Target="../media/image28.png"/><Relationship Id="rId10" Type="http://schemas.openxmlformats.org/officeDocument/2006/relationships/image" Target="../media/image92.png"/><Relationship Id="rId4" Type="http://schemas.openxmlformats.org/officeDocument/2006/relationships/image" Target="../media/image27.png"/><Relationship Id="rId9" Type="http://schemas.openxmlformats.org/officeDocument/2006/relationships/image" Target="../media/image91.png"/><Relationship Id="rId14" Type="http://schemas.openxmlformats.org/officeDocument/2006/relationships/image" Target="../media/image94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13" Type="http://schemas.openxmlformats.org/officeDocument/2006/relationships/image" Target="../media/image99.png"/><Relationship Id="rId3" Type="http://schemas.openxmlformats.org/officeDocument/2006/relationships/image" Target="../media/image26.png"/><Relationship Id="rId7" Type="http://schemas.openxmlformats.org/officeDocument/2006/relationships/image" Target="../media/image96.png"/><Relationship Id="rId12" Type="http://schemas.openxmlformats.org/officeDocument/2006/relationships/image" Target="../media/image98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5.png"/><Relationship Id="rId11" Type="http://schemas.openxmlformats.org/officeDocument/2006/relationships/image" Target="../media/image70.png"/><Relationship Id="rId5" Type="http://schemas.openxmlformats.org/officeDocument/2006/relationships/image" Target="../media/image28.png"/><Relationship Id="rId10" Type="http://schemas.openxmlformats.org/officeDocument/2006/relationships/image" Target="../media/image30.png"/><Relationship Id="rId4" Type="http://schemas.openxmlformats.org/officeDocument/2006/relationships/image" Target="../media/image27.png"/><Relationship Id="rId9" Type="http://schemas.openxmlformats.org/officeDocument/2006/relationships/image" Target="../media/image6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13" Type="http://schemas.openxmlformats.org/officeDocument/2006/relationships/image" Target="../media/image111.png"/><Relationship Id="rId3" Type="http://schemas.openxmlformats.org/officeDocument/2006/relationships/image" Target="../media/image76.png"/><Relationship Id="rId7" Type="http://schemas.openxmlformats.org/officeDocument/2006/relationships/image" Target="../media/image105.png"/><Relationship Id="rId12" Type="http://schemas.openxmlformats.org/officeDocument/2006/relationships/image" Target="../media/image110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1.png"/><Relationship Id="rId11" Type="http://schemas.openxmlformats.org/officeDocument/2006/relationships/image" Target="../media/image109.png"/><Relationship Id="rId5" Type="http://schemas.openxmlformats.org/officeDocument/2006/relationships/image" Target="../media/image27.png"/><Relationship Id="rId15" Type="http://schemas.openxmlformats.org/officeDocument/2006/relationships/image" Target="../media/image30.png"/><Relationship Id="rId10" Type="http://schemas.openxmlformats.org/officeDocument/2006/relationships/image" Target="../media/image108.png"/><Relationship Id="rId4" Type="http://schemas.openxmlformats.org/officeDocument/2006/relationships/image" Target="../media/image104.png"/><Relationship Id="rId9" Type="http://schemas.openxmlformats.org/officeDocument/2006/relationships/image" Target="../media/image107.png"/><Relationship Id="rId14" Type="http://schemas.openxmlformats.org/officeDocument/2006/relationships/image" Target="../media/image112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13" Type="http://schemas.openxmlformats.org/officeDocument/2006/relationships/image" Target="../media/image119.png"/><Relationship Id="rId3" Type="http://schemas.openxmlformats.org/officeDocument/2006/relationships/image" Target="../media/image57.png"/><Relationship Id="rId7" Type="http://schemas.openxmlformats.org/officeDocument/2006/relationships/image" Target="../media/image114.png"/><Relationship Id="rId12" Type="http://schemas.openxmlformats.org/officeDocument/2006/relationships/image" Target="../media/image69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3.png"/><Relationship Id="rId11" Type="http://schemas.openxmlformats.org/officeDocument/2006/relationships/image" Target="../media/image118.png"/><Relationship Id="rId5" Type="http://schemas.openxmlformats.org/officeDocument/2006/relationships/image" Target="../media/image28.png"/><Relationship Id="rId10" Type="http://schemas.openxmlformats.org/officeDocument/2006/relationships/image" Target="../media/image117.png"/><Relationship Id="rId4" Type="http://schemas.openxmlformats.org/officeDocument/2006/relationships/image" Target="../media/image27.png"/><Relationship Id="rId9" Type="http://schemas.openxmlformats.org/officeDocument/2006/relationships/image" Target="../media/image116.png"/><Relationship Id="rId14" Type="http://schemas.openxmlformats.org/officeDocument/2006/relationships/image" Target="../media/image12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3" Type="http://schemas.openxmlformats.org/officeDocument/2006/relationships/image" Target="../media/image57.png"/><Relationship Id="rId7" Type="http://schemas.openxmlformats.org/officeDocument/2006/relationships/image" Target="../media/image123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3" Type="http://schemas.openxmlformats.org/officeDocument/2006/relationships/image" Target="../media/image57.png"/><Relationship Id="rId7" Type="http://schemas.openxmlformats.org/officeDocument/2006/relationships/image" Target="../media/image126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3.png"/><Relationship Id="rId5" Type="http://schemas.openxmlformats.org/officeDocument/2006/relationships/image" Target="../media/image125.png"/><Relationship Id="rId4" Type="http://schemas.openxmlformats.org/officeDocument/2006/relationships/image" Target="../media/image27.png"/><Relationship Id="rId9" Type="http://schemas.openxmlformats.org/officeDocument/2006/relationships/image" Target="../media/image12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132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1.png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3" Type="http://schemas.openxmlformats.org/officeDocument/2006/relationships/image" Target="../media/image57.png"/><Relationship Id="rId7" Type="http://schemas.openxmlformats.org/officeDocument/2006/relationships/image" Target="../media/image135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4.png"/><Relationship Id="rId5" Type="http://schemas.openxmlformats.org/officeDocument/2006/relationships/image" Target="../media/image133.png"/><Relationship Id="rId4" Type="http://schemas.openxmlformats.org/officeDocument/2006/relationships/image" Target="../media/image27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3" Type="http://schemas.openxmlformats.org/officeDocument/2006/relationships/image" Target="../media/image57.png"/><Relationship Id="rId7" Type="http://schemas.openxmlformats.org/officeDocument/2006/relationships/image" Target="../media/image13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5.png"/><Relationship Id="rId5" Type="http://schemas.openxmlformats.org/officeDocument/2006/relationships/image" Target="../media/image136.png"/><Relationship Id="rId4" Type="http://schemas.openxmlformats.org/officeDocument/2006/relationships/image" Target="../media/image27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3" Type="http://schemas.openxmlformats.org/officeDocument/2006/relationships/image" Target="../media/image57.png"/><Relationship Id="rId7" Type="http://schemas.openxmlformats.org/officeDocument/2006/relationships/image" Target="../media/image140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9.png"/><Relationship Id="rId5" Type="http://schemas.openxmlformats.org/officeDocument/2006/relationships/image" Target="../media/image101.png"/><Relationship Id="rId4" Type="http://schemas.openxmlformats.org/officeDocument/2006/relationships/image" Target="../media/image27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png"/><Relationship Id="rId3" Type="http://schemas.openxmlformats.org/officeDocument/2006/relationships/image" Target="../media/image57.png"/><Relationship Id="rId7" Type="http://schemas.openxmlformats.org/officeDocument/2006/relationships/image" Target="../media/image142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0.png"/><Relationship Id="rId5" Type="http://schemas.openxmlformats.org/officeDocument/2006/relationships/image" Target="../media/image141.png"/><Relationship Id="rId4" Type="http://schemas.openxmlformats.org/officeDocument/2006/relationships/image" Target="../media/image2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png"/><Relationship Id="rId3" Type="http://schemas.openxmlformats.org/officeDocument/2006/relationships/image" Target="../media/image152.png"/><Relationship Id="rId7" Type="http://schemas.openxmlformats.org/officeDocument/2006/relationships/image" Target="../media/image155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11" Type="http://schemas.openxmlformats.org/officeDocument/2006/relationships/image" Target="../media/image159.png"/><Relationship Id="rId5" Type="http://schemas.openxmlformats.org/officeDocument/2006/relationships/image" Target="../media/image154.png"/><Relationship Id="rId10" Type="http://schemas.openxmlformats.org/officeDocument/2006/relationships/image" Target="../media/image158.png"/><Relationship Id="rId4" Type="http://schemas.openxmlformats.org/officeDocument/2006/relationships/image" Target="../media/image153.png"/><Relationship Id="rId9" Type="http://schemas.openxmlformats.org/officeDocument/2006/relationships/image" Target="../media/image157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4.png"/><Relationship Id="rId3" Type="http://schemas.openxmlformats.org/officeDocument/2006/relationships/image" Target="../media/image160.png"/><Relationship Id="rId7" Type="http://schemas.openxmlformats.org/officeDocument/2006/relationships/image" Target="../media/image163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2.png"/><Relationship Id="rId11" Type="http://schemas.openxmlformats.org/officeDocument/2006/relationships/image" Target="../media/image166.png"/><Relationship Id="rId5" Type="http://schemas.openxmlformats.org/officeDocument/2006/relationships/image" Target="../media/image27.png"/><Relationship Id="rId10" Type="http://schemas.openxmlformats.org/officeDocument/2006/relationships/image" Target="../media/image165.png"/><Relationship Id="rId4" Type="http://schemas.openxmlformats.org/officeDocument/2006/relationships/image" Target="../media/image161.png"/><Relationship Id="rId9" Type="http://schemas.openxmlformats.org/officeDocument/2006/relationships/image" Target="../media/image159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.png"/><Relationship Id="rId3" Type="http://schemas.openxmlformats.org/officeDocument/2006/relationships/image" Target="../media/image167.png"/><Relationship Id="rId7" Type="http://schemas.openxmlformats.org/officeDocument/2006/relationships/image" Target="../media/image170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11" Type="http://schemas.openxmlformats.org/officeDocument/2006/relationships/image" Target="../media/image159.png"/><Relationship Id="rId5" Type="http://schemas.openxmlformats.org/officeDocument/2006/relationships/image" Target="../media/image169.png"/><Relationship Id="rId10" Type="http://schemas.openxmlformats.org/officeDocument/2006/relationships/image" Target="../media/image173.png"/><Relationship Id="rId4" Type="http://schemas.openxmlformats.org/officeDocument/2006/relationships/image" Target="../media/image168.png"/><Relationship Id="rId9" Type="http://schemas.openxmlformats.org/officeDocument/2006/relationships/image" Target="../media/image172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7.png"/><Relationship Id="rId3" Type="http://schemas.openxmlformats.org/officeDocument/2006/relationships/image" Target="../media/image174.png"/><Relationship Id="rId7" Type="http://schemas.openxmlformats.org/officeDocument/2006/relationships/image" Target="../media/image176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5.png"/><Relationship Id="rId11" Type="http://schemas.openxmlformats.org/officeDocument/2006/relationships/image" Target="../media/image179.png"/><Relationship Id="rId5" Type="http://schemas.openxmlformats.org/officeDocument/2006/relationships/image" Target="../media/image27.png"/><Relationship Id="rId10" Type="http://schemas.openxmlformats.org/officeDocument/2006/relationships/image" Target="../media/image178.png"/><Relationship Id="rId4" Type="http://schemas.openxmlformats.org/officeDocument/2006/relationships/image" Target="../media/image169.png"/><Relationship Id="rId9" Type="http://schemas.openxmlformats.org/officeDocument/2006/relationships/image" Target="../media/image159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4.png"/><Relationship Id="rId3" Type="http://schemas.openxmlformats.org/officeDocument/2006/relationships/image" Target="../media/image180.png"/><Relationship Id="rId7" Type="http://schemas.openxmlformats.org/officeDocument/2006/relationships/image" Target="../media/image183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11" Type="http://schemas.openxmlformats.org/officeDocument/2006/relationships/image" Target="../media/image159.png"/><Relationship Id="rId5" Type="http://schemas.openxmlformats.org/officeDocument/2006/relationships/image" Target="../media/image182.png"/><Relationship Id="rId10" Type="http://schemas.openxmlformats.org/officeDocument/2006/relationships/image" Target="../media/image186.png"/><Relationship Id="rId4" Type="http://schemas.openxmlformats.org/officeDocument/2006/relationships/image" Target="../media/image181.png"/><Relationship Id="rId9" Type="http://schemas.openxmlformats.org/officeDocument/2006/relationships/image" Target="../media/image185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4.png"/><Relationship Id="rId3" Type="http://schemas.openxmlformats.org/officeDocument/2006/relationships/image" Target="../media/image180.png"/><Relationship Id="rId7" Type="http://schemas.openxmlformats.org/officeDocument/2006/relationships/image" Target="../media/image183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11" Type="http://schemas.openxmlformats.org/officeDocument/2006/relationships/image" Target="../media/image189.png"/><Relationship Id="rId5" Type="http://schemas.openxmlformats.org/officeDocument/2006/relationships/image" Target="../media/image182.png"/><Relationship Id="rId10" Type="http://schemas.openxmlformats.org/officeDocument/2006/relationships/image" Target="../media/image188.png"/><Relationship Id="rId4" Type="http://schemas.openxmlformats.org/officeDocument/2006/relationships/image" Target="../media/image187.png"/><Relationship Id="rId9" Type="http://schemas.openxmlformats.org/officeDocument/2006/relationships/image" Target="../media/image185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4.png"/><Relationship Id="rId3" Type="http://schemas.openxmlformats.org/officeDocument/2006/relationships/image" Target="../media/image180.png"/><Relationship Id="rId7" Type="http://schemas.openxmlformats.org/officeDocument/2006/relationships/image" Target="../media/image191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11" Type="http://schemas.openxmlformats.org/officeDocument/2006/relationships/image" Target="../media/image193.png"/><Relationship Id="rId5" Type="http://schemas.openxmlformats.org/officeDocument/2006/relationships/image" Target="../media/image182.png"/><Relationship Id="rId10" Type="http://schemas.openxmlformats.org/officeDocument/2006/relationships/image" Target="../media/image192.png"/><Relationship Id="rId4" Type="http://schemas.openxmlformats.org/officeDocument/2006/relationships/image" Target="../media/image190.png"/><Relationship Id="rId9" Type="http://schemas.openxmlformats.org/officeDocument/2006/relationships/image" Target="../media/image185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4.png"/><Relationship Id="rId3" Type="http://schemas.openxmlformats.org/officeDocument/2006/relationships/image" Target="../media/image180.png"/><Relationship Id="rId7" Type="http://schemas.openxmlformats.org/officeDocument/2006/relationships/image" Target="../media/image195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11" Type="http://schemas.openxmlformats.org/officeDocument/2006/relationships/image" Target="../media/image197.png"/><Relationship Id="rId5" Type="http://schemas.openxmlformats.org/officeDocument/2006/relationships/image" Target="../media/image182.png"/><Relationship Id="rId10" Type="http://schemas.openxmlformats.org/officeDocument/2006/relationships/image" Target="../media/image196.png"/><Relationship Id="rId4" Type="http://schemas.openxmlformats.org/officeDocument/2006/relationships/image" Target="../media/image194.png"/><Relationship Id="rId9" Type="http://schemas.openxmlformats.org/officeDocument/2006/relationships/image" Target="../media/image185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2.png"/><Relationship Id="rId3" Type="http://schemas.openxmlformats.org/officeDocument/2006/relationships/image" Target="../media/image198.png"/><Relationship Id="rId7" Type="http://schemas.openxmlformats.org/officeDocument/2006/relationships/image" Target="../media/image201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0.png"/><Relationship Id="rId11" Type="http://schemas.openxmlformats.org/officeDocument/2006/relationships/image" Target="../media/image204.png"/><Relationship Id="rId5" Type="http://schemas.openxmlformats.org/officeDocument/2006/relationships/image" Target="../media/image27.png"/><Relationship Id="rId10" Type="http://schemas.openxmlformats.org/officeDocument/2006/relationships/image" Target="../media/image203.png"/><Relationship Id="rId4" Type="http://schemas.openxmlformats.org/officeDocument/2006/relationships/image" Target="../media/image199.png"/><Relationship Id="rId9" Type="http://schemas.openxmlformats.org/officeDocument/2006/relationships/image" Target="../media/image15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tat.cmu.edu/~ryantibs/convexopt/scribes/admm-scribed.pdf" TargetMode="Externa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EB730-B0DA-4A8F-A335-22B9758D30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05218" y="2425928"/>
            <a:ext cx="9520106" cy="1675397"/>
          </a:xfrm>
          <a:ln w="38100">
            <a:solidFill>
              <a:schemeClr val="bg2">
                <a:lumMod val="75000"/>
              </a:schemeClr>
            </a:solidFill>
          </a:ln>
        </p:spPr>
        <p:txBody>
          <a:bodyPr/>
          <a:lstStyle/>
          <a:p>
            <a:r>
              <a:rPr lang="en-US" sz="4000"/>
              <a:t>Scalable Multi-Period Optimal Power Flow</a:t>
            </a:r>
            <a:br>
              <a:rPr lang="en-US" sz="5400"/>
            </a:br>
            <a:r>
              <a:rPr lang="en-US" sz="3200"/>
              <a:t>for Active Power Distribution Systems</a:t>
            </a:r>
            <a:br>
              <a:rPr lang="en-US" sz="3200"/>
            </a:br>
            <a:r>
              <a:rPr lang="en-US" sz="1600" b="0" i="1"/>
              <a:t>or simply, Scalable MP-OPF in ADS</a:t>
            </a:r>
            <a:endParaRPr lang="en-US" sz="5400" b="0" i="1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E68964-B8D8-4EBC-B9D3-CCA6FA2AC3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21121"/>
            <a:ext cx="9144000" cy="1614337"/>
          </a:xfrm>
          <a:ln>
            <a:solidFill>
              <a:schemeClr val="bg2">
                <a:lumMod val="75000"/>
              </a:schemeClr>
            </a:solidFill>
          </a:ln>
        </p:spPr>
        <p:txBody>
          <a:bodyPr>
            <a:normAutofit/>
          </a:bodyPr>
          <a:lstStyle/>
          <a:p>
            <a:pPr algn="ctr"/>
            <a:r>
              <a:rPr lang="en-US" i="1"/>
              <a:t>Aryan Ritwajeet Jha</a:t>
            </a:r>
          </a:p>
          <a:p>
            <a:pPr algn="ctr"/>
            <a:r>
              <a:rPr lang="en-US" sz="1800" i="1"/>
              <a:t>Graduate Research Assistant</a:t>
            </a:r>
          </a:p>
          <a:p>
            <a:pPr algn="ctr"/>
            <a:r>
              <a:rPr lang="en-US" sz="1800" i="1"/>
              <a:t>Washington State University</a:t>
            </a:r>
          </a:p>
        </p:txBody>
      </p:sp>
    </p:spTree>
    <p:extLst>
      <p:ext uri="{BB962C8B-B14F-4D97-AF65-F5344CB8AC3E}">
        <p14:creationId xmlns:p14="http://schemas.microsoft.com/office/powerpoint/2010/main" val="32112844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tx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6EC1C61-AED9-A70F-222D-700E6DB533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B9D2AD2-05D3-FCAF-12BC-14E44E9DA87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</p:spPr>
            <p:txBody>
              <a:bodyPr/>
              <a:lstStyle/>
              <a:p>
                <a:pPr algn="ctr"/>
                <a:r>
                  <a:rPr lang="en-US" sz="2000"/>
                  <a:t>DDP Trajectory vs #Forward Passes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000"/>
                  <a:t>: </a:t>
                </a:r>
                <a:r>
                  <a:rPr lang="en-US" sz="2000" err="1"/>
                  <a:t>LinDistFlow</a:t>
                </a:r>
                <a:r>
                  <a:rPr lang="en-US" sz="2000"/>
                  <a:t> Model</a:t>
                </a:r>
                <a:br>
                  <a:rPr lang="en-US" sz="2400"/>
                </a:br>
                <a:r>
                  <a:rPr lang="en-IN" sz="1100"/>
                  <a:t>Terminal SOC Constraint </a:t>
                </a:r>
                <a:r>
                  <a:rPr lang="en-IN" sz="110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Relaxed</a:t>
                </a:r>
                <a:endParaRPr lang="en-US" sz="240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B9D2AD2-05D3-FCAF-12BC-14E44E9DA8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  <a:blipFill>
                <a:blip r:embed="rId2"/>
                <a:stretch>
                  <a:fillRect b="-168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767C97C-E354-88E1-C328-C10111103FDD}"/>
                  </a:ext>
                </a:extLst>
              </p:cNvPr>
              <p:cNvSpPr/>
              <p:nvPr/>
            </p:nvSpPr>
            <p:spPr>
              <a:xfrm>
                <a:off x="874411" y="317519"/>
                <a:ext cx="1549611" cy="547158"/>
              </a:xfrm>
              <a:prstGeom prst="rect">
                <a:avLst/>
              </a:prstGeom>
              <a:solidFill>
                <a:srgbClr val="CA1237">
                  <a:alpha val="76078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𝐼𝐸𝐸𝐸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123</m:t>
                      </m:r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𝐴</m:t>
                          </m:r>
                        </m:e>
                        <m:sub>
                          <m:d>
                            <m:dPr>
                              <m:begChr m:val="{"/>
                              <m:endChr m:val="}"/>
                              <m:ctrlP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𝑝h</m:t>
                              </m:r>
                            </m:e>
                          </m:d>
                        </m:sub>
                      </m:sSub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 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=24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767C97C-E354-88E1-C328-C10111103F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411" y="317519"/>
                <a:ext cx="1549611" cy="547158"/>
              </a:xfrm>
              <a:prstGeom prst="rect">
                <a:avLst/>
              </a:prstGeom>
              <a:blipFill>
                <a:blip r:embed="rId3"/>
                <a:stretch>
                  <a:fillRect l="-4280" r="-1167" b="-5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62A844BC-E98A-8142-AC1F-74F8D8075B51}"/>
                  </a:ext>
                </a:extLst>
              </p:cNvPr>
              <p:cNvSpPr/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𝐷𝐷𝑃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62A844BC-E98A-8142-AC1F-74F8D8075B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angle 28">
            <a:extLst>
              <a:ext uri="{FF2B5EF4-FFF2-40B4-BE49-F238E27FC236}">
                <a16:creationId xmlns:a16="http://schemas.microsoft.com/office/drawing/2014/main" id="{FCFE8AC1-B043-D964-1B09-FC908BAC69DC}"/>
              </a:ext>
            </a:extLst>
          </p:cNvPr>
          <p:cNvSpPr/>
          <p:nvPr/>
        </p:nvSpPr>
        <p:spPr>
          <a:xfrm>
            <a:off x="9420474" y="881101"/>
            <a:ext cx="1821236" cy="407860"/>
          </a:xfrm>
          <a:prstGeom prst="rect">
            <a:avLst/>
          </a:prstGeom>
          <a:solidFill>
            <a:srgbClr val="CA1237">
              <a:alpha val="7607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BruteForced</a:t>
            </a:r>
            <a:r>
              <a: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 (BF)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311D17AC-0755-A152-2FB1-F428D41FDA4E}"/>
                  </a:ext>
                </a:extLst>
              </p:cNvPr>
              <p:cNvSpPr/>
              <p:nvPr/>
            </p:nvSpPr>
            <p:spPr>
              <a:xfrm>
                <a:off x="7327900" y="6374411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𝑘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𝑀𝑎𝑥</m:t>
                          </m:r>
                        </m:sub>
                      </m:sSub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=25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311D17AC-0755-A152-2FB1-F428D41FDA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7900" y="6374411"/>
                <a:ext cx="1821236" cy="40786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734802AC-AD01-AB42-B464-37140929B31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76462" y="1859094"/>
            <a:ext cx="6078980" cy="405972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B8110EA1-EA83-D21C-9A77-13D690DEF301}"/>
                  </a:ext>
                </a:extLst>
              </p:cNvPr>
              <p:cNvSpPr/>
              <p:nvPr/>
            </p:nvSpPr>
            <p:spPr>
              <a:xfrm>
                <a:off x="1547432" y="6285021"/>
                <a:ext cx="2482849" cy="2554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𝛾</m:t>
                    </m:r>
                    <m:r>
                      <a:rPr kumimoji="0" lang="en-US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=1</m:t>
                    </m:r>
                  </m:oMath>
                </a14:m>
                <a:r>
                  <a:rPr kumimoji="0" lang="en-IN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(no update damping)</a:t>
                </a:r>
              </a:p>
            </p:txBody>
          </p:sp>
        </mc:Choice>
        <mc:Fallback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B8110EA1-EA83-D21C-9A77-13D690DEF3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432" y="6285021"/>
                <a:ext cx="2482849" cy="255460"/>
              </a:xfrm>
              <a:prstGeom prst="rect">
                <a:avLst/>
              </a:prstGeom>
              <a:blipFill>
                <a:blip r:embed="rId7"/>
                <a:stretch>
                  <a:fillRect t="-11364" b="-29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8EC463A4-7B08-E3E9-6050-80D5A2A11869}"/>
              </a:ext>
            </a:extLst>
          </p:cNvPr>
          <p:cNvSpPr txBox="1"/>
          <p:nvPr/>
        </p:nvSpPr>
        <p:spPr>
          <a:xfrm>
            <a:off x="7981950" y="1757254"/>
            <a:ext cx="3816350" cy="1200329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IN"/>
              <a:t>With some ‘convergence-catching’ heuristic in place (declare convergence if SOC and </a:t>
            </a:r>
            <a:r>
              <a:rPr lang="en-IN" err="1"/>
              <a:t>fval</a:t>
            </a:r>
            <a:r>
              <a:rPr lang="en-IN"/>
              <a:t> are not changing for 3 Forward Passes), DDP converges.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FF5FD4-F0AD-A51D-4295-BA7414BC080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35900" y="4077130"/>
            <a:ext cx="4057650" cy="746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7017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tx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EDF48CC-5874-7F98-6045-DCFB563EA1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6EB1381-6FB1-E6CF-B248-3561062E753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</p:spPr>
            <p:txBody>
              <a:bodyPr/>
              <a:lstStyle/>
              <a:p>
                <a:pPr algn="ctr"/>
                <a:r>
                  <a:rPr lang="en-US" sz="2000"/>
                  <a:t>DDP Trajectory vs #Forward Passes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000"/>
                  <a:t>: </a:t>
                </a:r>
                <a:r>
                  <a:rPr lang="en-US" sz="2000" err="1"/>
                  <a:t>LinDistFlow</a:t>
                </a:r>
                <a:r>
                  <a:rPr lang="en-US" sz="2000"/>
                  <a:t> Model</a:t>
                </a:r>
                <a:br>
                  <a:rPr lang="en-US" sz="2400"/>
                </a:br>
                <a:r>
                  <a:rPr lang="en-IN" sz="1100"/>
                  <a:t>Terminal SOC Constraint </a:t>
                </a:r>
                <a:r>
                  <a:rPr lang="en-IN" sz="110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Relaxed</a:t>
                </a:r>
                <a:endParaRPr lang="en-US" sz="240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6EB1381-6FB1-E6CF-B248-3561062E753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  <a:blipFill>
                <a:blip r:embed="rId2"/>
                <a:stretch>
                  <a:fillRect b="-168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F997F56E-CBA2-FB6C-10A8-379BA7AE0B01}"/>
                  </a:ext>
                </a:extLst>
              </p:cNvPr>
              <p:cNvSpPr/>
              <p:nvPr/>
            </p:nvSpPr>
            <p:spPr>
              <a:xfrm>
                <a:off x="874411" y="317519"/>
                <a:ext cx="1549611" cy="547158"/>
              </a:xfrm>
              <a:prstGeom prst="rect">
                <a:avLst/>
              </a:prstGeom>
              <a:solidFill>
                <a:srgbClr val="CA1237">
                  <a:alpha val="76078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𝐼𝐸𝐸𝐸</m:t>
                      </m:r>
                      <m:r>
                        <a:rPr kumimoji="0" lang="en-IN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730</m:t>
                      </m:r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𝐴</m:t>
                          </m:r>
                        </m:e>
                        <m:sub>
                          <m:d>
                            <m:dPr>
                              <m:begChr m:val="{"/>
                              <m:endChr m:val="}"/>
                              <m:ctrlP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𝑝h</m:t>
                              </m:r>
                            </m:e>
                          </m:d>
                        </m:sub>
                      </m:sSub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 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=24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F997F56E-CBA2-FB6C-10A8-379BA7AE0B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411" y="317519"/>
                <a:ext cx="1549611" cy="547158"/>
              </a:xfrm>
              <a:prstGeom prst="rect">
                <a:avLst/>
              </a:prstGeom>
              <a:blipFill>
                <a:blip r:embed="rId3"/>
                <a:stretch>
                  <a:fillRect l="-4280" r="-1167" b="-5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5BC5D51D-46C3-7974-CA22-449A9CF0EC32}"/>
                  </a:ext>
                </a:extLst>
              </p:cNvPr>
              <p:cNvSpPr/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𝐷𝐷𝑃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5BC5D51D-46C3-7974-CA22-449A9CF0EC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angle 28">
            <a:extLst>
              <a:ext uri="{FF2B5EF4-FFF2-40B4-BE49-F238E27FC236}">
                <a16:creationId xmlns:a16="http://schemas.microsoft.com/office/drawing/2014/main" id="{BF3BB924-CBA3-A616-96A0-8608AD808755}"/>
              </a:ext>
            </a:extLst>
          </p:cNvPr>
          <p:cNvSpPr/>
          <p:nvPr/>
        </p:nvSpPr>
        <p:spPr>
          <a:xfrm>
            <a:off x="9420474" y="881101"/>
            <a:ext cx="1821236" cy="407860"/>
          </a:xfrm>
          <a:prstGeom prst="rect">
            <a:avLst/>
          </a:prstGeom>
          <a:solidFill>
            <a:srgbClr val="CA1237">
              <a:alpha val="7607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BruteForced</a:t>
            </a:r>
            <a:r>
              <a: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 (BF)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45091DF-29F0-2F60-6ADC-5DA518DD4918}"/>
                  </a:ext>
                </a:extLst>
              </p:cNvPr>
              <p:cNvSpPr/>
              <p:nvPr/>
            </p:nvSpPr>
            <p:spPr>
              <a:xfrm>
                <a:off x="7327900" y="6374411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𝑘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𝑀𝑎𝑥</m:t>
                          </m:r>
                        </m:sub>
                      </m:sSub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=25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45091DF-29F0-2F60-6ADC-5DA518DD49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7900" y="6374411"/>
                <a:ext cx="1821236" cy="40786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8B97D71D-5C92-502A-2B4C-52B4A2F720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76462" y="1862629"/>
            <a:ext cx="6078980" cy="405265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4BB214C7-F99A-71CB-1B31-A5D2D9FE2558}"/>
                  </a:ext>
                </a:extLst>
              </p:cNvPr>
              <p:cNvSpPr/>
              <p:nvPr/>
            </p:nvSpPr>
            <p:spPr>
              <a:xfrm>
                <a:off x="1547432" y="6285021"/>
                <a:ext cx="2482849" cy="2554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𝛾</m:t>
                    </m:r>
                    <m:r>
                      <a:rPr kumimoji="0" lang="en-US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=1</m:t>
                    </m:r>
                  </m:oMath>
                </a14:m>
                <a:r>
                  <a:rPr kumimoji="0" lang="en-IN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(no update damping)</a:t>
                </a:r>
              </a:p>
            </p:txBody>
          </p:sp>
        </mc:Choice>
        <mc:Fallback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4BB214C7-F99A-71CB-1B31-A5D2D9FE25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432" y="6285021"/>
                <a:ext cx="2482849" cy="255460"/>
              </a:xfrm>
              <a:prstGeom prst="rect">
                <a:avLst/>
              </a:prstGeom>
              <a:blipFill>
                <a:blip r:embed="rId7"/>
                <a:stretch>
                  <a:fillRect t="-11364" b="-29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FD5164DD-0389-738A-0CA8-557F4B9D85BD}"/>
              </a:ext>
            </a:extLst>
          </p:cNvPr>
          <p:cNvSpPr txBox="1"/>
          <p:nvPr/>
        </p:nvSpPr>
        <p:spPr>
          <a:xfrm>
            <a:off x="7981950" y="1757254"/>
            <a:ext cx="3816350" cy="1200329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IN"/>
              <a:t>With some ‘convergence-catching’ heuristic in place (declare convergence if SOC and </a:t>
            </a:r>
            <a:r>
              <a:rPr lang="en-IN" err="1"/>
              <a:t>fval</a:t>
            </a:r>
            <a:r>
              <a:rPr lang="en-IN"/>
              <a:t> are not changing for 3 Forward Passes), DDP converges.</a:t>
            </a:r>
          </a:p>
        </p:txBody>
      </p:sp>
    </p:spTree>
    <p:extLst>
      <p:ext uri="{BB962C8B-B14F-4D97-AF65-F5344CB8AC3E}">
        <p14:creationId xmlns:p14="http://schemas.microsoft.com/office/powerpoint/2010/main" val="13556923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tx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60D051D-4650-BEB5-7D6C-3FDEA3E232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4021AB1-16EE-D8D0-C638-AA11FC5CFAB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</p:spPr>
            <p:txBody>
              <a:bodyPr/>
              <a:lstStyle/>
              <a:p>
                <a:pPr algn="ctr"/>
                <a:r>
                  <a:rPr lang="en-US" sz="2000" err="1"/>
                  <a:t>tENApp</a:t>
                </a:r>
                <a:r>
                  <a:rPr lang="en-US" sz="2000"/>
                  <a:t> Trajectory vs #Forward Passes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000"/>
                  <a:t>: </a:t>
                </a:r>
                <a:r>
                  <a:rPr lang="en-US" sz="2000" err="1"/>
                  <a:t>LinDistFlow</a:t>
                </a:r>
                <a:r>
                  <a:rPr lang="en-US" sz="2000"/>
                  <a:t> Model</a:t>
                </a:r>
                <a:br>
                  <a:rPr lang="en-US" sz="2400"/>
                </a:br>
                <a:r>
                  <a:rPr lang="en-IN" sz="1100"/>
                  <a:t>Terminal SOC Constraint </a:t>
                </a:r>
                <a:r>
                  <a:rPr lang="en-IN" sz="110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Relaxed</a:t>
                </a:r>
                <a:endParaRPr lang="en-US" sz="240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4021AB1-16EE-D8D0-C638-AA11FC5CFAB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  <a:blipFill>
                <a:blip r:embed="rId2"/>
                <a:stretch>
                  <a:fillRect b="-168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8DD988C0-ECC8-73E2-36D4-BB3634CCE2AC}"/>
                  </a:ext>
                </a:extLst>
              </p:cNvPr>
              <p:cNvSpPr/>
              <p:nvPr/>
            </p:nvSpPr>
            <p:spPr>
              <a:xfrm>
                <a:off x="874411" y="317519"/>
                <a:ext cx="1549611" cy="547158"/>
              </a:xfrm>
              <a:prstGeom prst="rect">
                <a:avLst/>
              </a:prstGeom>
              <a:solidFill>
                <a:srgbClr val="CA1237">
                  <a:alpha val="76078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𝐼𝐸𝐸𝐸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3</m:t>
                      </m:r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𝐴</m:t>
                          </m:r>
                        </m:e>
                        <m:sub>
                          <m:d>
                            <m:dPr>
                              <m:begChr m:val="{"/>
                              <m:endChr m:val="}"/>
                              <m:ctrlP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𝑝h</m:t>
                              </m:r>
                            </m:e>
                          </m:d>
                        </m:sub>
                      </m:sSub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 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=24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8DD988C0-ECC8-73E2-36D4-BB3634CCE2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411" y="317519"/>
                <a:ext cx="1549611" cy="547158"/>
              </a:xfrm>
              <a:prstGeom prst="rect">
                <a:avLst/>
              </a:prstGeom>
              <a:blipFill>
                <a:blip r:embed="rId3"/>
                <a:stretch>
                  <a:fillRect b="-5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FA41CC4-7EAA-F358-558D-493B799F0DA2}"/>
                  </a:ext>
                </a:extLst>
              </p:cNvPr>
              <p:cNvSpPr/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𝑡𝐸𝑁𝐴𝑝𝑝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FA41CC4-7EAA-F358-558D-493B799F0D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blipFill>
                <a:blip r:embed="rId4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angle 28">
            <a:extLst>
              <a:ext uri="{FF2B5EF4-FFF2-40B4-BE49-F238E27FC236}">
                <a16:creationId xmlns:a16="http://schemas.microsoft.com/office/drawing/2014/main" id="{7210CA47-C92F-9A86-8ED7-4EE63849B2B0}"/>
              </a:ext>
            </a:extLst>
          </p:cNvPr>
          <p:cNvSpPr/>
          <p:nvPr/>
        </p:nvSpPr>
        <p:spPr>
          <a:xfrm>
            <a:off x="9420474" y="881101"/>
            <a:ext cx="1821236" cy="407860"/>
          </a:xfrm>
          <a:prstGeom prst="rect">
            <a:avLst/>
          </a:prstGeom>
          <a:solidFill>
            <a:srgbClr val="CA1237">
              <a:alpha val="7607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BruteForced</a:t>
            </a:r>
            <a:r>
              <a: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 (BF)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72DC4A6-46C0-4355-D477-4BE44585ECE2}"/>
                  </a:ext>
                </a:extLst>
              </p:cNvPr>
              <p:cNvSpPr/>
              <p:nvPr/>
            </p:nvSpPr>
            <p:spPr>
              <a:xfrm>
                <a:off x="7327900" y="6374411"/>
                <a:ext cx="1821236" cy="407860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𝑘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𝑀𝑎𝑥</m:t>
                          </m:r>
                        </m:sub>
                      </m:sSub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IN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50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72DC4A6-46C0-4355-D477-4BE44585EC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7900" y="6374411"/>
                <a:ext cx="1821236" cy="40786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1038E830-8521-3B23-937C-026D156E0E5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98459" y="1871289"/>
            <a:ext cx="6034985" cy="403533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C0DF405C-59B2-A50E-B20E-775BEB9BCF29}"/>
                  </a:ext>
                </a:extLst>
              </p:cNvPr>
              <p:cNvSpPr/>
              <p:nvPr/>
            </p:nvSpPr>
            <p:spPr>
              <a:xfrm>
                <a:off x="1547432" y="6285021"/>
                <a:ext cx="2482849" cy="255460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𝛾</m:t>
                    </m:r>
                    <m:r>
                      <a:rPr kumimoji="0" lang="en-US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=1</m:t>
                    </m:r>
                  </m:oMath>
                </a14:m>
                <a:r>
                  <a:rPr kumimoji="0" lang="en-IN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(no update damping)</a:t>
                </a:r>
              </a:p>
            </p:txBody>
          </p:sp>
        </mc:Choice>
        <mc:Fallback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C0DF405C-59B2-A50E-B20E-775BEB9BCF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432" y="6285021"/>
                <a:ext cx="2482849" cy="255460"/>
              </a:xfrm>
              <a:prstGeom prst="rect">
                <a:avLst/>
              </a:prstGeom>
              <a:blipFill>
                <a:blip r:embed="rId7"/>
                <a:stretch>
                  <a:fillRect t="-11364" b="-29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94D427C8-4FB2-C20F-57C2-B4A95D72B39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08243" y="3832393"/>
            <a:ext cx="4350716" cy="66340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AF60EDD2-CF20-9FFA-9CEB-13620C64C6EF}"/>
                  </a:ext>
                </a:extLst>
              </p:cNvPr>
              <p:cNvSpPr/>
              <p:nvPr/>
            </p:nvSpPr>
            <p:spPr>
              <a:xfrm>
                <a:off x="1547431" y="6578341"/>
                <a:ext cx="2482849" cy="255460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𝛼</m:t>
                      </m:r>
                      <m:r>
                        <a:rPr kumimoji="0" lang="en-US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=4</m:t>
                      </m:r>
                      <m:r>
                        <a:rPr kumimoji="0" lang="en-IN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.00</m:t>
                      </m:r>
                    </m:oMath>
                  </m:oMathPara>
                </a14:m>
                <a:endParaRPr kumimoji="0" lang="en-IN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AF60EDD2-CF20-9FFA-9CEB-13620C64C6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431" y="6578341"/>
                <a:ext cx="2482849" cy="25546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522579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tx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6142DEA-EFD2-19E5-18D2-47A13D9BF3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D4CCA46-BD8B-6510-FC61-403624A86F3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</p:spPr>
            <p:txBody>
              <a:bodyPr/>
              <a:lstStyle/>
              <a:p>
                <a:pPr algn="ctr"/>
                <a:r>
                  <a:rPr lang="en-US" sz="2000" err="1"/>
                  <a:t>tENApp</a:t>
                </a:r>
                <a:r>
                  <a:rPr lang="en-US" sz="2000"/>
                  <a:t> Trajectory vs #Forward Passes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000"/>
                  <a:t>: </a:t>
                </a:r>
                <a:r>
                  <a:rPr lang="en-US" sz="2000" err="1"/>
                  <a:t>LinDistFlow</a:t>
                </a:r>
                <a:r>
                  <a:rPr lang="en-US" sz="2000"/>
                  <a:t> Model</a:t>
                </a:r>
                <a:br>
                  <a:rPr lang="en-US" sz="2400"/>
                </a:br>
                <a:r>
                  <a:rPr lang="en-IN" sz="1100"/>
                  <a:t>Terminal SOC Constraint </a:t>
                </a:r>
                <a:r>
                  <a:rPr lang="en-IN" sz="110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Relaxed</a:t>
                </a:r>
                <a:endParaRPr lang="en-US" sz="240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D4CCA46-BD8B-6510-FC61-403624A86F3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  <a:blipFill>
                <a:blip r:embed="rId2"/>
                <a:stretch>
                  <a:fillRect b="-168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B9A8BD49-51BF-B861-1E1A-BB7B842005EE}"/>
                  </a:ext>
                </a:extLst>
              </p:cNvPr>
              <p:cNvSpPr/>
              <p:nvPr/>
            </p:nvSpPr>
            <p:spPr>
              <a:xfrm>
                <a:off x="874411" y="317519"/>
                <a:ext cx="1549611" cy="547158"/>
              </a:xfrm>
              <a:prstGeom prst="rect">
                <a:avLst/>
              </a:prstGeom>
              <a:solidFill>
                <a:srgbClr val="CA1237">
                  <a:alpha val="76078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𝐼𝐸𝐸𝐸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123</m:t>
                      </m:r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𝐴</m:t>
                          </m:r>
                        </m:e>
                        <m:sub>
                          <m:d>
                            <m:dPr>
                              <m:begChr m:val="{"/>
                              <m:endChr m:val="}"/>
                              <m:ctrlP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𝑝h</m:t>
                              </m:r>
                            </m:e>
                          </m:d>
                        </m:sub>
                      </m:sSub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 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=24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B9A8BD49-51BF-B861-1E1A-BB7B842005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411" y="317519"/>
                <a:ext cx="1549611" cy="547158"/>
              </a:xfrm>
              <a:prstGeom prst="rect">
                <a:avLst/>
              </a:prstGeom>
              <a:blipFill>
                <a:blip r:embed="rId3"/>
                <a:stretch>
                  <a:fillRect l="-4280" r="-1167" b="-5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82FB577-F0AD-C6F3-8307-64D737E49CE9}"/>
                  </a:ext>
                </a:extLst>
              </p:cNvPr>
              <p:cNvSpPr/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𝑡𝐸𝑁𝐴𝑝𝑝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82FB577-F0AD-C6F3-8307-64D737E49CE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blipFill>
                <a:blip r:embed="rId4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angle 28">
            <a:extLst>
              <a:ext uri="{FF2B5EF4-FFF2-40B4-BE49-F238E27FC236}">
                <a16:creationId xmlns:a16="http://schemas.microsoft.com/office/drawing/2014/main" id="{9119E20E-69E2-821F-1732-AFE571D79D80}"/>
              </a:ext>
            </a:extLst>
          </p:cNvPr>
          <p:cNvSpPr/>
          <p:nvPr/>
        </p:nvSpPr>
        <p:spPr>
          <a:xfrm>
            <a:off x="9420474" y="881101"/>
            <a:ext cx="1821236" cy="407860"/>
          </a:xfrm>
          <a:prstGeom prst="rect">
            <a:avLst/>
          </a:prstGeom>
          <a:solidFill>
            <a:srgbClr val="CA1237">
              <a:alpha val="7607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BruteForced</a:t>
            </a:r>
            <a:r>
              <a: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 (BF)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6686F33-A483-A3FA-1514-CE473209CCF5}"/>
                  </a:ext>
                </a:extLst>
              </p:cNvPr>
              <p:cNvSpPr/>
              <p:nvPr/>
            </p:nvSpPr>
            <p:spPr>
              <a:xfrm>
                <a:off x="7327900" y="6374411"/>
                <a:ext cx="1821236" cy="407860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𝑘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𝑀𝑎𝑥</m:t>
                          </m:r>
                        </m:sub>
                      </m:sSub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IN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50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6686F33-A483-A3FA-1514-CE473209CC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7900" y="6374411"/>
                <a:ext cx="1821236" cy="40786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4DB4B83D-157B-33E0-6656-EE8E1C92C66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76462" y="1871289"/>
            <a:ext cx="6078980" cy="403533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856F7322-CB43-E324-7AE4-D8E221DC0797}"/>
                  </a:ext>
                </a:extLst>
              </p:cNvPr>
              <p:cNvSpPr/>
              <p:nvPr/>
            </p:nvSpPr>
            <p:spPr>
              <a:xfrm>
                <a:off x="1547432" y="6285021"/>
                <a:ext cx="2482849" cy="255460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𝛾</m:t>
                    </m:r>
                    <m:r>
                      <a:rPr kumimoji="0" lang="en-US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=1</m:t>
                    </m:r>
                  </m:oMath>
                </a14:m>
                <a:r>
                  <a:rPr kumimoji="0" lang="en-IN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(no update damping)</a:t>
                </a:r>
              </a:p>
            </p:txBody>
          </p:sp>
        </mc:Choice>
        <mc:Fallback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856F7322-CB43-E324-7AE4-D8E221DC07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432" y="6285021"/>
                <a:ext cx="2482849" cy="255460"/>
              </a:xfrm>
              <a:prstGeom prst="rect">
                <a:avLst/>
              </a:prstGeom>
              <a:blipFill>
                <a:blip r:embed="rId7"/>
                <a:stretch>
                  <a:fillRect t="-11364" b="-29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AE39D40C-A817-ACE6-2BA8-6E754054DA0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35900" y="4238793"/>
            <a:ext cx="4057650" cy="423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2781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tx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60D1DF6-C50D-F615-FEE6-69C12D5A4D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2D8B376-A924-818D-701E-DFD43AF11748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</p:spPr>
            <p:txBody>
              <a:bodyPr/>
              <a:lstStyle/>
              <a:p>
                <a:pPr algn="ctr"/>
                <a:r>
                  <a:rPr lang="en-US" sz="2000" err="1"/>
                  <a:t>tENApp</a:t>
                </a:r>
                <a:r>
                  <a:rPr lang="en-US" sz="2000"/>
                  <a:t> Trajectory vs #Forward Passes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000"/>
                  <a:t>: </a:t>
                </a:r>
                <a:r>
                  <a:rPr lang="en-US" sz="2000" err="1"/>
                  <a:t>LinDistFlow</a:t>
                </a:r>
                <a:r>
                  <a:rPr lang="en-US" sz="2000"/>
                  <a:t> Model</a:t>
                </a:r>
                <a:br>
                  <a:rPr lang="en-US" sz="2400"/>
                </a:br>
                <a:r>
                  <a:rPr lang="en-IN" sz="1100"/>
                  <a:t>Terminal SOC Constraint </a:t>
                </a:r>
                <a:r>
                  <a:rPr lang="en-IN" sz="110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Relaxed</a:t>
                </a:r>
                <a:endParaRPr lang="en-US" sz="240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2D8B376-A924-818D-701E-DFD43AF1174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  <a:blipFill>
                <a:blip r:embed="rId2"/>
                <a:stretch>
                  <a:fillRect b="-168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BCDB3E7A-098B-A46C-F4C4-603874450EDD}"/>
                  </a:ext>
                </a:extLst>
              </p:cNvPr>
              <p:cNvSpPr/>
              <p:nvPr/>
            </p:nvSpPr>
            <p:spPr>
              <a:xfrm>
                <a:off x="874411" y="317519"/>
                <a:ext cx="1549611" cy="547158"/>
              </a:xfrm>
              <a:prstGeom prst="rect">
                <a:avLst/>
              </a:prstGeom>
              <a:solidFill>
                <a:srgbClr val="CA1237">
                  <a:alpha val="76078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𝐼𝐸𝐸𝐸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123</m:t>
                      </m:r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𝐴</m:t>
                          </m:r>
                        </m:e>
                        <m:sub>
                          <m:d>
                            <m:dPr>
                              <m:begChr m:val="{"/>
                              <m:endChr m:val="}"/>
                              <m:ctrlP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𝑝h</m:t>
                              </m:r>
                            </m:e>
                          </m:d>
                        </m:sub>
                      </m:sSub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 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=06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BCDB3E7A-098B-A46C-F4C4-603874450E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411" y="317519"/>
                <a:ext cx="1549611" cy="547158"/>
              </a:xfrm>
              <a:prstGeom prst="rect">
                <a:avLst/>
              </a:prstGeom>
              <a:blipFill>
                <a:blip r:embed="rId3"/>
                <a:stretch>
                  <a:fillRect l="-4280" r="-1167" b="-5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E53E148A-8563-1278-911D-8A7BE1C8AB7E}"/>
                  </a:ext>
                </a:extLst>
              </p:cNvPr>
              <p:cNvSpPr/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𝑡𝐸𝑁𝐴𝑝𝑝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E53E148A-8563-1278-911D-8A7BE1C8AB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blipFill>
                <a:blip r:embed="rId4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angle 28">
            <a:extLst>
              <a:ext uri="{FF2B5EF4-FFF2-40B4-BE49-F238E27FC236}">
                <a16:creationId xmlns:a16="http://schemas.microsoft.com/office/drawing/2014/main" id="{364CB6AF-4F10-FA6E-7FF7-3863706A75D3}"/>
              </a:ext>
            </a:extLst>
          </p:cNvPr>
          <p:cNvSpPr/>
          <p:nvPr/>
        </p:nvSpPr>
        <p:spPr>
          <a:xfrm>
            <a:off x="9420474" y="881101"/>
            <a:ext cx="1821236" cy="407860"/>
          </a:xfrm>
          <a:prstGeom prst="rect">
            <a:avLst/>
          </a:prstGeom>
          <a:solidFill>
            <a:srgbClr val="CA1237">
              <a:alpha val="7607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BruteForced</a:t>
            </a:r>
            <a:r>
              <a: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 (BF)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ACA53CF3-5B6A-551F-6BC4-6DC4B138C993}"/>
                  </a:ext>
                </a:extLst>
              </p:cNvPr>
              <p:cNvSpPr/>
              <p:nvPr/>
            </p:nvSpPr>
            <p:spPr>
              <a:xfrm>
                <a:off x="7327900" y="6374411"/>
                <a:ext cx="1821236" cy="407860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𝑘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𝑀𝑎𝑥</m:t>
                          </m:r>
                        </m:sub>
                      </m:sSub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IN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50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ACA53CF3-5B6A-551F-6BC4-6DC4B138C9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7900" y="6374411"/>
                <a:ext cx="1821236" cy="40786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A900F919-6FA5-083B-5E2B-4C78BFB5AB7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82943" y="1871289"/>
            <a:ext cx="6066018" cy="403533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1277CB39-2127-0B87-7A7D-0A3169D86634}"/>
                  </a:ext>
                </a:extLst>
              </p:cNvPr>
              <p:cNvSpPr/>
              <p:nvPr/>
            </p:nvSpPr>
            <p:spPr>
              <a:xfrm>
                <a:off x="1547432" y="6285021"/>
                <a:ext cx="2482849" cy="255460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𝛾</m:t>
                    </m:r>
                    <m:r>
                      <a:rPr kumimoji="0" lang="en-US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=1</m:t>
                    </m:r>
                  </m:oMath>
                </a14:m>
                <a:r>
                  <a:rPr kumimoji="0" lang="en-IN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(no update damping)</a:t>
                </a:r>
              </a:p>
            </p:txBody>
          </p:sp>
        </mc:Choice>
        <mc:Fallback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1277CB39-2127-0B87-7A7D-0A3169D866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432" y="6285021"/>
                <a:ext cx="2482849" cy="255460"/>
              </a:xfrm>
              <a:prstGeom prst="rect">
                <a:avLst/>
              </a:prstGeom>
              <a:blipFill>
                <a:blip r:embed="rId7"/>
                <a:stretch>
                  <a:fillRect t="-11364" b="-29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F846DDA9-0D8E-85FB-6DA8-C49815EC7B0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35900" y="4238793"/>
            <a:ext cx="4057650" cy="42333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096C755B-9654-1F2E-6053-BC67EBA991FB}"/>
                  </a:ext>
                </a:extLst>
              </p:cNvPr>
              <p:cNvSpPr/>
              <p:nvPr/>
            </p:nvSpPr>
            <p:spPr>
              <a:xfrm>
                <a:off x="1547431" y="6578341"/>
                <a:ext cx="2482849" cy="255460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𝛼</m:t>
                      </m:r>
                      <m:r>
                        <a:rPr kumimoji="0" lang="en-US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IN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1.00</m:t>
                      </m:r>
                    </m:oMath>
                  </m:oMathPara>
                </a14:m>
                <a:endParaRPr kumimoji="0" lang="en-IN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096C755B-9654-1F2E-6053-BC67EBA991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431" y="6578341"/>
                <a:ext cx="2482849" cy="25546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579351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tx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CC2127B-B328-1E65-4769-7090BEE797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1E64E04-7AD6-21D8-E2D0-DB0A93AC0F1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</p:spPr>
            <p:txBody>
              <a:bodyPr/>
              <a:lstStyle/>
              <a:p>
                <a:pPr algn="ctr"/>
                <a:r>
                  <a:rPr lang="en-US" sz="2000" err="1"/>
                  <a:t>tENApp</a:t>
                </a:r>
                <a:r>
                  <a:rPr lang="en-US" sz="2000"/>
                  <a:t> Trajectory vs #Forward Passes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000"/>
                  <a:t>: </a:t>
                </a:r>
                <a:r>
                  <a:rPr lang="en-US" sz="2000" err="1"/>
                  <a:t>LinDistFlow</a:t>
                </a:r>
                <a:r>
                  <a:rPr lang="en-US" sz="2000"/>
                  <a:t> Model</a:t>
                </a:r>
                <a:br>
                  <a:rPr lang="en-US" sz="2400"/>
                </a:br>
                <a:r>
                  <a:rPr lang="en-IN" sz="1100"/>
                  <a:t>Terminal SOC Constraint </a:t>
                </a:r>
                <a:r>
                  <a:rPr lang="en-IN" sz="110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Relaxed</a:t>
                </a:r>
                <a:endParaRPr lang="en-US" sz="240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1E64E04-7AD6-21D8-E2D0-DB0A93AC0F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  <a:blipFill>
                <a:blip r:embed="rId2"/>
                <a:stretch>
                  <a:fillRect b="-168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023CF0C3-3E70-F04B-8CE4-49C0A8BFDA30}"/>
                  </a:ext>
                </a:extLst>
              </p:cNvPr>
              <p:cNvSpPr/>
              <p:nvPr/>
            </p:nvSpPr>
            <p:spPr>
              <a:xfrm>
                <a:off x="874411" y="317519"/>
                <a:ext cx="1549611" cy="547158"/>
              </a:xfrm>
              <a:prstGeom prst="rect">
                <a:avLst/>
              </a:prstGeom>
              <a:solidFill>
                <a:srgbClr val="CA1237">
                  <a:alpha val="76078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𝐼𝐸𝐸𝐸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123</m:t>
                      </m:r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𝐴</m:t>
                          </m:r>
                        </m:e>
                        <m:sub>
                          <m:d>
                            <m:dPr>
                              <m:begChr m:val="{"/>
                              <m:endChr m:val="}"/>
                              <m:ctrlP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𝑝h</m:t>
                              </m:r>
                            </m:e>
                          </m:d>
                        </m:sub>
                      </m:sSub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 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=06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023CF0C3-3E70-F04B-8CE4-49C0A8BFDA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411" y="317519"/>
                <a:ext cx="1549611" cy="547158"/>
              </a:xfrm>
              <a:prstGeom prst="rect">
                <a:avLst/>
              </a:prstGeom>
              <a:blipFill>
                <a:blip r:embed="rId3"/>
                <a:stretch>
                  <a:fillRect l="-4280" r="-1167" b="-5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0165540C-C16F-76AF-766E-B2D2790DEBB6}"/>
                  </a:ext>
                </a:extLst>
              </p:cNvPr>
              <p:cNvSpPr/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𝑡𝐸𝑁𝐴𝑝𝑝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0165540C-C16F-76AF-766E-B2D2790DEB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blipFill>
                <a:blip r:embed="rId4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angle 28">
            <a:extLst>
              <a:ext uri="{FF2B5EF4-FFF2-40B4-BE49-F238E27FC236}">
                <a16:creationId xmlns:a16="http://schemas.microsoft.com/office/drawing/2014/main" id="{C9B86469-BF2F-3D21-0BD7-021929B09907}"/>
              </a:ext>
            </a:extLst>
          </p:cNvPr>
          <p:cNvSpPr/>
          <p:nvPr/>
        </p:nvSpPr>
        <p:spPr>
          <a:xfrm>
            <a:off x="9420474" y="881101"/>
            <a:ext cx="1821236" cy="407860"/>
          </a:xfrm>
          <a:prstGeom prst="rect">
            <a:avLst/>
          </a:prstGeom>
          <a:solidFill>
            <a:srgbClr val="CA1237">
              <a:alpha val="7607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BruteForced</a:t>
            </a:r>
            <a:r>
              <a: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 (BF)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8CFEE99B-0B2E-1075-413A-E04E2FC0F928}"/>
                  </a:ext>
                </a:extLst>
              </p:cNvPr>
              <p:cNvSpPr/>
              <p:nvPr/>
            </p:nvSpPr>
            <p:spPr>
              <a:xfrm>
                <a:off x="7327900" y="6374411"/>
                <a:ext cx="1821236" cy="407860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𝑘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𝑀𝑎𝑥</m:t>
                          </m:r>
                        </m:sub>
                      </m:sSub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IN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50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8CFEE99B-0B2E-1075-413A-E04E2FC0F9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7900" y="6374411"/>
                <a:ext cx="1821236" cy="40786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271BD232-7C9A-E194-BBC9-ED6D303C342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82943" y="1880228"/>
            <a:ext cx="6066018" cy="401745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25DF05C3-A77F-A8FF-5B93-6C4945BD6616}"/>
                  </a:ext>
                </a:extLst>
              </p:cNvPr>
              <p:cNvSpPr/>
              <p:nvPr/>
            </p:nvSpPr>
            <p:spPr>
              <a:xfrm>
                <a:off x="1547432" y="6285021"/>
                <a:ext cx="2482849" cy="255460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𝛾</m:t>
                    </m:r>
                    <m:r>
                      <a:rPr kumimoji="0" lang="en-US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=1</m:t>
                    </m:r>
                  </m:oMath>
                </a14:m>
                <a:r>
                  <a:rPr kumimoji="0" lang="en-IN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(no update damping)</a:t>
                </a:r>
              </a:p>
            </p:txBody>
          </p:sp>
        </mc:Choice>
        <mc:Fallback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25DF05C3-A77F-A8FF-5B93-6C4945BD66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432" y="6285021"/>
                <a:ext cx="2482849" cy="255460"/>
              </a:xfrm>
              <a:prstGeom prst="rect">
                <a:avLst/>
              </a:prstGeom>
              <a:blipFill>
                <a:blip r:embed="rId7"/>
                <a:stretch>
                  <a:fillRect t="-11364" b="-29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53E2F3A5-AF7E-8CBE-6160-1B211117F30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35900" y="4238793"/>
            <a:ext cx="4057650" cy="42333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159ED15-8BD0-B7C2-EE5C-882004084FA9}"/>
                  </a:ext>
                </a:extLst>
              </p:cNvPr>
              <p:cNvSpPr/>
              <p:nvPr/>
            </p:nvSpPr>
            <p:spPr>
              <a:xfrm>
                <a:off x="1547431" y="6578341"/>
                <a:ext cx="2482849" cy="255460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𝛼</m:t>
                      </m:r>
                      <m:r>
                        <a:rPr kumimoji="0" lang="en-US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IN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0.43</m:t>
                      </m:r>
                    </m:oMath>
                  </m:oMathPara>
                </a14:m>
                <a:endParaRPr kumimoji="0" lang="en-IN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159ED15-8BD0-B7C2-EE5C-882004084F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431" y="6578341"/>
                <a:ext cx="2482849" cy="25546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491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tx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0A67599-B584-9C6A-CE76-AB22502B1F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6DCFDD2-5290-A794-0461-12817B1E029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</p:spPr>
            <p:txBody>
              <a:bodyPr/>
              <a:lstStyle/>
              <a:p>
                <a:pPr algn="ctr"/>
                <a:r>
                  <a:rPr lang="en-US" sz="2000" err="1"/>
                  <a:t>tENApp</a:t>
                </a:r>
                <a:r>
                  <a:rPr lang="en-US" sz="2000"/>
                  <a:t> Trajectory vs #Forward Passes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000"/>
                  <a:t>: </a:t>
                </a:r>
                <a:r>
                  <a:rPr lang="en-US" sz="2000" err="1"/>
                  <a:t>LinDistFlow</a:t>
                </a:r>
                <a:r>
                  <a:rPr lang="en-US" sz="2000"/>
                  <a:t> Model</a:t>
                </a:r>
                <a:br>
                  <a:rPr lang="en-US" sz="2400"/>
                </a:br>
                <a:r>
                  <a:rPr lang="en-IN" sz="1100"/>
                  <a:t>Terminal SOC Constraint </a:t>
                </a:r>
                <a:r>
                  <a:rPr lang="en-IN" sz="110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Relaxed</a:t>
                </a:r>
                <a:endParaRPr lang="en-US" sz="240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6DCFDD2-5290-A794-0461-12817B1E029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  <a:blipFill>
                <a:blip r:embed="rId2"/>
                <a:stretch>
                  <a:fillRect b="-168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9C7CD40-7011-9BF6-96EE-E8077645FAE5}"/>
                  </a:ext>
                </a:extLst>
              </p:cNvPr>
              <p:cNvSpPr/>
              <p:nvPr/>
            </p:nvSpPr>
            <p:spPr>
              <a:xfrm>
                <a:off x="874411" y="317519"/>
                <a:ext cx="1549611" cy="547158"/>
              </a:xfrm>
              <a:prstGeom prst="rect">
                <a:avLst/>
              </a:prstGeom>
              <a:solidFill>
                <a:srgbClr val="CA1237">
                  <a:alpha val="76078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𝐼𝐸𝐸𝐸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123</m:t>
                      </m:r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𝐴</m:t>
                          </m:r>
                        </m:e>
                        <m:sub>
                          <m:d>
                            <m:dPr>
                              <m:begChr m:val="{"/>
                              <m:endChr m:val="}"/>
                              <m:ctrlP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𝑝h</m:t>
                              </m:r>
                            </m:e>
                          </m:d>
                        </m:sub>
                      </m:sSub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 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=12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9C7CD40-7011-9BF6-96EE-E8077645FA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411" y="317519"/>
                <a:ext cx="1549611" cy="547158"/>
              </a:xfrm>
              <a:prstGeom prst="rect">
                <a:avLst/>
              </a:prstGeom>
              <a:blipFill>
                <a:blip r:embed="rId3"/>
                <a:stretch>
                  <a:fillRect l="-4280" r="-1167" b="-5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F814F3F9-2B2E-240F-FE65-9DA2520235CD}"/>
                  </a:ext>
                </a:extLst>
              </p:cNvPr>
              <p:cNvSpPr/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𝑡𝐸𝑁𝐴𝑝𝑝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F814F3F9-2B2E-240F-FE65-9DA2520235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blipFill>
                <a:blip r:embed="rId4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angle 28">
            <a:extLst>
              <a:ext uri="{FF2B5EF4-FFF2-40B4-BE49-F238E27FC236}">
                <a16:creationId xmlns:a16="http://schemas.microsoft.com/office/drawing/2014/main" id="{754179B5-FCF8-DC49-691F-E0E0DEFE9414}"/>
              </a:ext>
            </a:extLst>
          </p:cNvPr>
          <p:cNvSpPr/>
          <p:nvPr/>
        </p:nvSpPr>
        <p:spPr>
          <a:xfrm>
            <a:off x="9420474" y="881101"/>
            <a:ext cx="1821236" cy="407860"/>
          </a:xfrm>
          <a:prstGeom prst="rect">
            <a:avLst/>
          </a:prstGeom>
          <a:solidFill>
            <a:srgbClr val="CA1237">
              <a:alpha val="7607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BruteForced</a:t>
            </a:r>
            <a:r>
              <a: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 (BF)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5EA20D4-5DC2-0596-0219-CCB010B50627}"/>
                  </a:ext>
                </a:extLst>
              </p:cNvPr>
              <p:cNvSpPr/>
              <p:nvPr/>
            </p:nvSpPr>
            <p:spPr>
              <a:xfrm>
                <a:off x="7327900" y="6374411"/>
                <a:ext cx="1821236" cy="407860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𝑘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𝑀𝑎𝑥</m:t>
                          </m:r>
                        </m:sub>
                      </m:sSub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IN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100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5EA20D4-5DC2-0596-0219-CCB010B506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7900" y="6374411"/>
                <a:ext cx="1821236" cy="40786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DD447D6A-27D1-7A14-41CF-278A7465F89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85596" y="1880228"/>
            <a:ext cx="6060712" cy="401745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EBE8120B-B3E5-5F15-864B-521111DEADE0}"/>
                  </a:ext>
                </a:extLst>
              </p:cNvPr>
              <p:cNvSpPr/>
              <p:nvPr/>
            </p:nvSpPr>
            <p:spPr>
              <a:xfrm>
                <a:off x="1547432" y="6285021"/>
                <a:ext cx="2482849" cy="255460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𝛾</m:t>
                    </m:r>
                    <m:r>
                      <a:rPr kumimoji="0" lang="en-US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=1</m:t>
                    </m:r>
                  </m:oMath>
                </a14:m>
                <a:r>
                  <a:rPr kumimoji="0" lang="en-IN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(no update damping)</a:t>
                </a:r>
              </a:p>
            </p:txBody>
          </p:sp>
        </mc:Choice>
        <mc:Fallback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EBE8120B-B3E5-5F15-864B-521111DEAD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432" y="6285021"/>
                <a:ext cx="2482849" cy="255460"/>
              </a:xfrm>
              <a:prstGeom prst="rect">
                <a:avLst/>
              </a:prstGeom>
              <a:blipFill>
                <a:blip r:embed="rId7"/>
                <a:stretch>
                  <a:fillRect t="-11364" b="-29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A40E0426-3D04-23D8-084C-134A21C961D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35900" y="4238793"/>
            <a:ext cx="4057650" cy="42333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57CB326-1981-02E8-F784-B9FE24E1160C}"/>
                  </a:ext>
                </a:extLst>
              </p:cNvPr>
              <p:cNvSpPr/>
              <p:nvPr/>
            </p:nvSpPr>
            <p:spPr>
              <a:xfrm>
                <a:off x="1547431" y="6578341"/>
                <a:ext cx="2482849" cy="255460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𝛼</m:t>
                      </m:r>
                      <m:r>
                        <a:rPr kumimoji="0" lang="en-US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IN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0.43</m:t>
                      </m:r>
                    </m:oMath>
                  </m:oMathPara>
                </a14:m>
                <a:endParaRPr kumimoji="0" lang="en-IN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57CB326-1981-02E8-F784-B9FE24E116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431" y="6578341"/>
                <a:ext cx="2482849" cy="25546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661513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tx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3FC4867-3D0A-8C15-1E6E-DF59370436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634DE6B-3F38-18AA-98A5-7EA6DAC528F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</p:spPr>
            <p:txBody>
              <a:bodyPr/>
              <a:lstStyle/>
              <a:p>
                <a:pPr algn="ctr"/>
                <a:r>
                  <a:rPr lang="en-US" sz="2000" err="1"/>
                  <a:t>tENApp</a:t>
                </a:r>
                <a:r>
                  <a:rPr lang="en-US" sz="2000"/>
                  <a:t> Trajectory vs #Forward Passes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000"/>
                  <a:t>: </a:t>
                </a:r>
                <a:r>
                  <a:rPr lang="en-US" sz="2000" err="1"/>
                  <a:t>LinDistFlow</a:t>
                </a:r>
                <a:r>
                  <a:rPr lang="en-US" sz="2000"/>
                  <a:t> Model</a:t>
                </a:r>
                <a:br>
                  <a:rPr lang="en-US" sz="2400"/>
                </a:br>
                <a:r>
                  <a:rPr lang="en-IN" sz="1100"/>
                  <a:t>Terminal SOC Constraint </a:t>
                </a:r>
                <a:r>
                  <a:rPr lang="en-IN" sz="110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Relaxed</a:t>
                </a:r>
                <a:endParaRPr lang="en-US" sz="240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634DE6B-3F38-18AA-98A5-7EA6DAC528F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  <a:blipFill>
                <a:blip r:embed="rId2"/>
                <a:stretch>
                  <a:fillRect b="-168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11EE8877-0A48-C94A-7109-721C4C6650D0}"/>
                  </a:ext>
                </a:extLst>
              </p:cNvPr>
              <p:cNvSpPr/>
              <p:nvPr/>
            </p:nvSpPr>
            <p:spPr>
              <a:xfrm>
                <a:off x="874411" y="317519"/>
                <a:ext cx="1549611" cy="547158"/>
              </a:xfrm>
              <a:prstGeom prst="rect">
                <a:avLst/>
              </a:prstGeom>
              <a:solidFill>
                <a:srgbClr val="CA1237">
                  <a:alpha val="76078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𝐼𝐸𝐸𝐸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123</m:t>
                      </m:r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𝐴</m:t>
                          </m:r>
                        </m:e>
                        <m:sub>
                          <m:d>
                            <m:dPr>
                              <m:begChr m:val="{"/>
                              <m:endChr m:val="}"/>
                              <m:ctrlP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𝑝h</m:t>
                              </m:r>
                            </m:e>
                          </m:d>
                        </m:sub>
                      </m:sSub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 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=24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11EE8877-0A48-C94A-7109-721C4C6650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411" y="317519"/>
                <a:ext cx="1549611" cy="547158"/>
              </a:xfrm>
              <a:prstGeom prst="rect">
                <a:avLst/>
              </a:prstGeom>
              <a:blipFill>
                <a:blip r:embed="rId3"/>
                <a:stretch>
                  <a:fillRect l="-4280" r="-1167" b="-5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07122176-DD53-5A18-1E83-52EAB6EA8F68}"/>
                  </a:ext>
                </a:extLst>
              </p:cNvPr>
              <p:cNvSpPr/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𝑡𝐸𝑁𝐴𝑝𝑝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07122176-DD53-5A18-1E83-52EAB6EA8F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blipFill>
                <a:blip r:embed="rId4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angle 28">
            <a:extLst>
              <a:ext uri="{FF2B5EF4-FFF2-40B4-BE49-F238E27FC236}">
                <a16:creationId xmlns:a16="http://schemas.microsoft.com/office/drawing/2014/main" id="{E21FD275-791A-3528-9FB6-D2E87224240A}"/>
              </a:ext>
            </a:extLst>
          </p:cNvPr>
          <p:cNvSpPr/>
          <p:nvPr/>
        </p:nvSpPr>
        <p:spPr>
          <a:xfrm>
            <a:off x="9420474" y="881101"/>
            <a:ext cx="1821236" cy="407860"/>
          </a:xfrm>
          <a:prstGeom prst="rect">
            <a:avLst/>
          </a:prstGeom>
          <a:solidFill>
            <a:srgbClr val="CA1237">
              <a:alpha val="7607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BruteForced</a:t>
            </a:r>
            <a:r>
              <a: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 (BF)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3D5DAB27-1433-F6FC-8B3A-65E48B16F168}"/>
                  </a:ext>
                </a:extLst>
              </p:cNvPr>
              <p:cNvSpPr/>
              <p:nvPr/>
            </p:nvSpPr>
            <p:spPr>
              <a:xfrm>
                <a:off x="7327900" y="6374411"/>
                <a:ext cx="1821236" cy="407860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𝑘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𝑀𝑎𝑥</m:t>
                          </m:r>
                        </m:sub>
                      </m:sSub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IN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100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3D5DAB27-1433-F6FC-8B3A-65E48B16F1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7900" y="6374411"/>
                <a:ext cx="1821236" cy="40786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26E11B5C-10DD-2BBF-D679-00B13F58A4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98744" y="1880228"/>
            <a:ext cx="6034416" cy="401745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4409730A-D084-1E04-26CD-DCBA76CFD033}"/>
                  </a:ext>
                </a:extLst>
              </p:cNvPr>
              <p:cNvSpPr/>
              <p:nvPr/>
            </p:nvSpPr>
            <p:spPr>
              <a:xfrm>
                <a:off x="1547432" y="6285021"/>
                <a:ext cx="2482849" cy="255460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𝛾</m:t>
                    </m:r>
                    <m:r>
                      <a:rPr kumimoji="0" lang="en-US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=1</m:t>
                    </m:r>
                  </m:oMath>
                </a14:m>
                <a:r>
                  <a:rPr kumimoji="0" lang="en-IN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(no update damping)</a:t>
                </a:r>
              </a:p>
            </p:txBody>
          </p:sp>
        </mc:Choice>
        <mc:Fallback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4409730A-D084-1E04-26CD-DCBA76CFD0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432" y="6285021"/>
                <a:ext cx="2482849" cy="255460"/>
              </a:xfrm>
              <a:prstGeom prst="rect">
                <a:avLst/>
              </a:prstGeom>
              <a:blipFill>
                <a:blip r:embed="rId7"/>
                <a:stretch>
                  <a:fillRect t="-11364" b="-29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D834377A-9101-4E38-E17D-C09F703FF338}"/>
                  </a:ext>
                </a:extLst>
              </p:cNvPr>
              <p:cNvSpPr/>
              <p:nvPr/>
            </p:nvSpPr>
            <p:spPr>
              <a:xfrm>
                <a:off x="1547431" y="6578341"/>
                <a:ext cx="2482849" cy="255460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𝛼</m:t>
                      </m:r>
                      <m:r>
                        <a:rPr kumimoji="0" lang="en-US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IN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3.00</m:t>
                      </m:r>
                    </m:oMath>
                  </m:oMathPara>
                </a14:m>
                <a:endParaRPr kumimoji="0" lang="en-IN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D834377A-9101-4E38-E17D-C09F703FF3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431" y="6578341"/>
                <a:ext cx="2482849" cy="25546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3B960DC1-DD85-B152-7211-717E67896C9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20000" y="3436500"/>
            <a:ext cx="4375150" cy="464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8659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tx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911B994-ABC8-7959-B93D-1A695F8BE4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8AFDD39-0275-FEBA-21FF-78EB2436950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</p:spPr>
            <p:txBody>
              <a:bodyPr/>
              <a:lstStyle/>
              <a:p>
                <a:pPr algn="ctr"/>
                <a:r>
                  <a:rPr lang="en-US" sz="2000" err="1"/>
                  <a:t>tENApp</a:t>
                </a:r>
                <a:r>
                  <a:rPr lang="en-US" sz="2000"/>
                  <a:t> Trajectory vs #Forward Passes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000"/>
                  <a:t>: </a:t>
                </a:r>
                <a:r>
                  <a:rPr lang="en-US" sz="2000" err="1"/>
                  <a:t>LinDistFlow</a:t>
                </a:r>
                <a:r>
                  <a:rPr lang="en-US" sz="2000"/>
                  <a:t> Model</a:t>
                </a:r>
                <a:br>
                  <a:rPr lang="en-US" sz="2400"/>
                </a:br>
                <a:r>
                  <a:rPr lang="en-IN" sz="1100"/>
                  <a:t>Terminal SOC Constraint </a:t>
                </a:r>
                <a:r>
                  <a:rPr lang="en-IN" sz="110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Relaxed</a:t>
                </a:r>
                <a:endParaRPr lang="en-US" sz="240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8AFDD39-0275-FEBA-21FF-78EB2436950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  <a:blipFill>
                <a:blip r:embed="rId2"/>
                <a:stretch>
                  <a:fillRect b="-168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F3C2C5F6-158D-43A3-03BC-E45BB1279F83}"/>
                  </a:ext>
                </a:extLst>
              </p:cNvPr>
              <p:cNvSpPr/>
              <p:nvPr/>
            </p:nvSpPr>
            <p:spPr>
              <a:xfrm>
                <a:off x="874411" y="317519"/>
                <a:ext cx="1549611" cy="547158"/>
              </a:xfrm>
              <a:prstGeom prst="rect">
                <a:avLst/>
              </a:prstGeom>
              <a:solidFill>
                <a:srgbClr val="CA1237">
                  <a:alpha val="76078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𝐼𝐸𝐸𝐸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123</m:t>
                      </m:r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IN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𝐵</m:t>
                          </m:r>
                        </m:e>
                        <m:sub>
                          <m:d>
                            <m:dPr>
                              <m:begChr m:val="{"/>
                              <m:endChr m:val="}"/>
                              <m:ctrlP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𝑝h</m:t>
                              </m:r>
                            </m:e>
                          </m:d>
                        </m:sub>
                      </m:sSub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 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=24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F3C2C5F6-158D-43A3-03BC-E45BB1279F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411" y="317519"/>
                <a:ext cx="1549611" cy="547158"/>
              </a:xfrm>
              <a:prstGeom prst="rect">
                <a:avLst/>
              </a:prstGeom>
              <a:blipFill>
                <a:blip r:embed="rId3"/>
                <a:stretch>
                  <a:fillRect l="-4669" r="-1556" b="-5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1586EC1-4825-27BB-ED38-7E69B9E11333}"/>
                  </a:ext>
                </a:extLst>
              </p:cNvPr>
              <p:cNvSpPr/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𝑡𝐸𝑁𝐴𝑝𝑝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1586EC1-4825-27BB-ED38-7E69B9E113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blipFill>
                <a:blip r:embed="rId4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angle 28">
            <a:extLst>
              <a:ext uri="{FF2B5EF4-FFF2-40B4-BE49-F238E27FC236}">
                <a16:creationId xmlns:a16="http://schemas.microsoft.com/office/drawing/2014/main" id="{62C92045-618C-F18F-D889-0924891CF026}"/>
              </a:ext>
            </a:extLst>
          </p:cNvPr>
          <p:cNvSpPr/>
          <p:nvPr/>
        </p:nvSpPr>
        <p:spPr>
          <a:xfrm>
            <a:off x="9420474" y="881101"/>
            <a:ext cx="1821236" cy="407860"/>
          </a:xfrm>
          <a:prstGeom prst="rect">
            <a:avLst/>
          </a:prstGeom>
          <a:solidFill>
            <a:srgbClr val="CA1237">
              <a:alpha val="7607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BruteForced</a:t>
            </a:r>
            <a:r>
              <a: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 (BF)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79F871A7-D22B-813A-E58C-2A2D527BE503}"/>
                  </a:ext>
                </a:extLst>
              </p:cNvPr>
              <p:cNvSpPr/>
              <p:nvPr/>
            </p:nvSpPr>
            <p:spPr>
              <a:xfrm>
                <a:off x="7327900" y="6374411"/>
                <a:ext cx="1821236" cy="407860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𝑘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𝑀𝑎𝑥</m:t>
                          </m:r>
                        </m:sub>
                      </m:sSub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IN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100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79F871A7-D22B-813A-E58C-2A2D527BE5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7900" y="6374411"/>
                <a:ext cx="1821236" cy="40786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B0444C81-0108-8499-A2AF-0E9AAECC03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04910" y="1880228"/>
            <a:ext cx="6022084" cy="401745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73FD1255-AAD0-F641-5C93-A00895495587}"/>
                  </a:ext>
                </a:extLst>
              </p:cNvPr>
              <p:cNvSpPr/>
              <p:nvPr/>
            </p:nvSpPr>
            <p:spPr>
              <a:xfrm>
                <a:off x="1547432" y="6285021"/>
                <a:ext cx="2482849" cy="255460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𝛾</m:t>
                    </m:r>
                    <m:r>
                      <a:rPr kumimoji="0" lang="en-US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=1</m:t>
                    </m:r>
                  </m:oMath>
                </a14:m>
                <a:r>
                  <a:rPr kumimoji="0" lang="en-IN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(no update damping)</a:t>
                </a:r>
              </a:p>
            </p:txBody>
          </p:sp>
        </mc:Choice>
        <mc:Fallback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73FD1255-AAD0-F641-5C93-A008954955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432" y="6285021"/>
                <a:ext cx="2482849" cy="255460"/>
              </a:xfrm>
              <a:prstGeom prst="rect">
                <a:avLst/>
              </a:prstGeom>
              <a:blipFill>
                <a:blip r:embed="rId7"/>
                <a:stretch>
                  <a:fillRect t="-11364" b="-29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7D73AD83-C775-D551-2D03-124EF613564B}"/>
                  </a:ext>
                </a:extLst>
              </p:cNvPr>
              <p:cNvSpPr/>
              <p:nvPr/>
            </p:nvSpPr>
            <p:spPr>
              <a:xfrm>
                <a:off x="1547431" y="6578341"/>
                <a:ext cx="2482849" cy="255460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𝛼</m:t>
                      </m:r>
                      <m:r>
                        <a:rPr kumimoji="0" lang="en-US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IN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3.00</m:t>
                      </m:r>
                    </m:oMath>
                  </m:oMathPara>
                </a14:m>
                <a:endParaRPr kumimoji="0" lang="en-IN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7D73AD83-C775-D551-2D03-124EF61356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431" y="6578341"/>
                <a:ext cx="2482849" cy="25546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3CACC512-7B05-718F-3825-EFB1F9B2CB3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20133" y="3436500"/>
            <a:ext cx="4174884" cy="464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0876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tx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13DB291-4B0C-CB16-685F-EBF4F21769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B84601F-78DB-46C9-A283-5AF05A6179D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</p:spPr>
            <p:txBody>
              <a:bodyPr/>
              <a:lstStyle/>
              <a:p>
                <a:pPr algn="ctr"/>
                <a:r>
                  <a:rPr lang="en-US" sz="2000" err="1"/>
                  <a:t>tENApp</a:t>
                </a:r>
                <a:r>
                  <a:rPr lang="en-US" sz="2000"/>
                  <a:t> Trajectory vs #Forward Passes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000"/>
                  <a:t>: </a:t>
                </a:r>
                <a:r>
                  <a:rPr lang="en-US" sz="2000" err="1"/>
                  <a:t>LinDistFlow</a:t>
                </a:r>
                <a:r>
                  <a:rPr lang="en-US" sz="2000"/>
                  <a:t> Model</a:t>
                </a:r>
                <a:br>
                  <a:rPr lang="en-US" sz="2400"/>
                </a:br>
                <a:r>
                  <a:rPr lang="en-IN" sz="1100"/>
                  <a:t>Terminal SOC Constraint </a:t>
                </a:r>
                <a:r>
                  <a:rPr lang="en-IN" sz="110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Relaxed</a:t>
                </a:r>
                <a:endParaRPr lang="en-US" sz="240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B84601F-78DB-46C9-A283-5AF05A6179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  <a:blipFill>
                <a:blip r:embed="rId2"/>
                <a:stretch>
                  <a:fillRect b="-168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CD45C89D-2688-4437-C6FB-C95C16EF3068}"/>
                  </a:ext>
                </a:extLst>
              </p:cNvPr>
              <p:cNvSpPr/>
              <p:nvPr/>
            </p:nvSpPr>
            <p:spPr>
              <a:xfrm>
                <a:off x="874411" y="317519"/>
                <a:ext cx="1549611" cy="547158"/>
              </a:xfrm>
              <a:prstGeom prst="rect">
                <a:avLst/>
              </a:prstGeom>
              <a:solidFill>
                <a:srgbClr val="CA1237">
                  <a:alpha val="76078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𝐼𝐸𝐸𝐸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123</m:t>
                      </m:r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𝐴</m:t>
                          </m:r>
                        </m:e>
                        <m:sub>
                          <m:d>
                            <m:dPr>
                              <m:begChr m:val="{"/>
                              <m:endChr m:val="}"/>
                              <m:ctrlP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𝑝h</m:t>
                              </m:r>
                            </m:e>
                          </m:d>
                        </m:sub>
                      </m:sSub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 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=12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CD45C89D-2688-4437-C6FB-C95C16EF30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411" y="317519"/>
                <a:ext cx="1549611" cy="547158"/>
              </a:xfrm>
              <a:prstGeom prst="rect">
                <a:avLst/>
              </a:prstGeom>
              <a:blipFill>
                <a:blip r:embed="rId3"/>
                <a:stretch>
                  <a:fillRect l="-4280" r="-1167" b="-5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B0F824F7-1492-FD89-F499-7025274A7CA3}"/>
                  </a:ext>
                </a:extLst>
              </p:cNvPr>
              <p:cNvSpPr/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𝑡𝐸𝑁𝐴𝑝𝑝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B0F824F7-1492-FD89-F499-7025274A7C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blipFill>
                <a:blip r:embed="rId4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angle 28">
            <a:extLst>
              <a:ext uri="{FF2B5EF4-FFF2-40B4-BE49-F238E27FC236}">
                <a16:creationId xmlns:a16="http://schemas.microsoft.com/office/drawing/2014/main" id="{30935831-C3BB-0B44-73F1-6522B55EA2A6}"/>
              </a:ext>
            </a:extLst>
          </p:cNvPr>
          <p:cNvSpPr/>
          <p:nvPr/>
        </p:nvSpPr>
        <p:spPr>
          <a:xfrm>
            <a:off x="9420474" y="881101"/>
            <a:ext cx="1821236" cy="407860"/>
          </a:xfrm>
          <a:prstGeom prst="rect">
            <a:avLst/>
          </a:prstGeom>
          <a:solidFill>
            <a:srgbClr val="CA1237">
              <a:alpha val="7607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BruteForced</a:t>
            </a:r>
            <a:r>
              <a: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 (BF)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63D4BCA-13F6-4B78-B7F6-965B502BAA49}"/>
                  </a:ext>
                </a:extLst>
              </p:cNvPr>
              <p:cNvSpPr/>
              <p:nvPr/>
            </p:nvSpPr>
            <p:spPr>
              <a:xfrm>
                <a:off x="7327900" y="6374411"/>
                <a:ext cx="1821236" cy="407860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𝑘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𝑀𝑎𝑥</m:t>
                          </m:r>
                        </m:sub>
                      </m:sSub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IN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100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63D4BCA-13F6-4B78-B7F6-965B502BAA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7900" y="6374411"/>
                <a:ext cx="1821236" cy="40786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EFB011F5-25CC-8BF2-8201-45DB95ECF90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97863" y="1880228"/>
            <a:ext cx="6036177" cy="401745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CA01E161-8C9E-D3B8-04EE-143F4B59094B}"/>
                  </a:ext>
                </a:extLst>
              </p:cNvPr>
              <p:cNvSpPr/>
              <p:nvPr/>
            </p:nvSpPr>
            <p:spPr>
              <a:xfrm>
                <a:off x="1547432" y="6285021"/>
                <a:ext cx="2482849" cy="255460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𝛾</m:t>
                    </m:r>
                    <m:r>
                      <a:rPr kumimoji="0" lang="en-US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=1</m:t>
                    </m:r>
                  </m:oMath>
                </a14:m>
                <a:r>
                  <a:rPr kumimoji="0" lang="en-IN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(no update damping)</a:t>
                </a:r>
              </a:p>
            </p:txBody>
          </p:sp>
        </mc:Choice>
        <mc:Fallback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CA01E161-8C9E-D3B8-04EE-143F4B5909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432" y="6285021"/>
                <a:ext cx="2482849" cy="255460"/>
              </a:xfrm>
              <a:prstGeom prst="rect">
                <a:avLst/>
              </a:prstGeom>
              <a:blipFill>
                <a:blip r:embed="rId7"/>
                <a:stretch>
                  <a:fillRect t="-11364" b="-29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12C75DCE-7417-0314-9ECC-3CF342D79EC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35900" y="4238793"/>
            <a:ext cx="4057650" cy="42333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6CD70ABB-1FD3-3625-E8E3-FC0A67DDA554}"/>
                  </a:ext>
                </a:extLst>
              </p:cNvPr>
              <p:cNvSpPr/>
              <p:nvPr/>
            </p:nvSpPr>
            <p:spPr>
              <a:xfrm>
                <a:off x="1547431" y="6578341"/>
                <a:ext cx="2482849" cy="255460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𝛼</m:t>
                      </m:r>
                      <m:r>
                        <a:rPr kumimoji="0" lang="en-US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IN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0.75</m:t>
                      </m:r>
                    </m:oMath>
                  </m:oMathPara>
                </a14:m>
                <a:endParaRPr kumimoji="0" lang="en-IN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6CD70ABB-1FD3-3625-E8E3-FC0A67DDA5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431" y="6578341"/>
                <a:ext cx="2482849" cy="25546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015804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tx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5D4FFF6-920A-BD71-25DA-36FA9A5474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9EDA98-34AD-0A1C-1038-FFA5B0E9F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8547" y="247870"/>
            <a:ext cx="10063163" cy="547158"/>
          </a:xfrm>
        </p:spPr>
        <p:txBody>
          <a:bodyPr/>
          <a:lstStyle/>
          <a:p>
            <a:pPr algn="ctr"/>
            <a:r>
              <a:rPr lang="en-US" sz="2000"/>
              <a:t>Consensus ADMM formulation</a:t>
            </a:r>
            <a:endParaRPr lang="en-US" sz="240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583C9382-B3DB-14C9-6EFF-63E427BEFA70}"/>
                  </a:ext>
                </a:extLst>
              </p:cNvPr>
              <p:cNvSpPr/>
              <p:nvPr/>
            </p:nvSpPr>
            <p:spPr>
              <a:xfrm>
                <a:off x="602786" y="232259"/>
                <a:ext cx="3372314" cy="370991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accent3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Update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accent3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1</m:t>
                    </m:r>
                  </m:oMath>
                </a14:m>
                <a:r>
                  <a:rPr kumimoji="0" lang="en-IN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: Solve for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𝑥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</m:t>
                        </m:r>
                      </m:sub>
                      <m:sup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𝑘</m:t>
                        </m:r>
                      </m:sup>
                    </m:sSubSup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∀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𝑖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∈1: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𝐵</m:t>
                    </m:r>
                  </m:oMath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583C9382-B3DB-14C9-6EFF-63E427BEFA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786" y="232259"/>
                <a:ext cx="3372314" cy="370991"/>
              </a:xfrm>
              <a:prstGeom prst="rect">
                <a:avLst/>
              </a:prstGeom>
              <a:blipFill>
                <a:blip r:embed="rId2"/>
                <a:stretch>
                  <a:fillRect t="-3175" b="-269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38BCEA50-FEAA-5576-FD25-7DF37EAE4599}"/>
                  </a:ext>
                </a:extLst>
              </p:cNvPr>
              <p:cNvSpPr/>
              <p:nvPr/>
            </p:nvSpPr>
            <p:spPr>
              <a:xfrm>
                <a:off x="157066" y="684980"/>
                <a:ext cx="4014884" cy="5940761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Here the </a:t>
                </a:r>
                <a:r>
                  <a:rPr kumimoji="0" lang="en-IN" sz="1800" b="0" i="1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true global </a:t>
                </a:r>
                <a:r>
                  <a:rPr kumimoji="0" lang="en-IN" sz="1800" b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problem has a single consensus variable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𝑥</m:t>
                    </m:r>
                  </m:oMath>
                </a14:m>
                <a:r>
                  <a:rPr kumimoji="0" lang="en-IN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which is used</a:t>
                </a:r>
                <a:r>
                  <a:rPr kumimoji="0" lang="en-IN" sz="1800" b="0" i="0" u="none" strike="noStrike" kern="1200" cap="none" spc="0" normalizeH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(partially/fully) by all the individual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𝐵</m:t>
                    </m:r>
                  </m:oMath>
                </a14:m>
                <a:r>
                  <a:rPr kumimoji="0" lang="en-IN" sz="1800" b="0" i="0" u="none" strike="noStrike" kern="1200" cap="none" spc="0" normalizeH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subproblems – as copies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8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𝑥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</m:t>
                        </m:r>
                      </m:sub>
                    </m:sSub>
                    <m:r>
                      <a:rPr kumimoji="0" lang="en-US" sz="18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</m:t>
                    </m:r>
                    <m:sSub>
                      <m:sSubPr>
                        <m:ctrlPr>
                          <a:rPr kumimoji="0" lang="en-US" sz="18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𝑥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sub>
                    </m:sSub>
                    <m:r>
                      <a:rPr kumimoji="0" lang="en-US" sz="18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,…</m:t>
                    </m:r>
                    <m:sSub>
                      <m:sSubPr>
                        <m:ctrlPr>
                          <a:rPr kumimoji="0" lang="en-US" sz="18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𝑥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𝐵</m:t>
                        </m:r>
                      </m:sub>
                    </m:sSub>
                  </m:oMath>
                </a14:m>
                <a:r>
                  <a:rPr kumimoji="0" lang="en-IN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.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IN">
                  <a:solidFill>
                    <a:srgbClr val="FFFFFF"/>
                  </a:solidFill>
                  <a:latin typeface="Corbel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The consensus constraint in this workflow becomes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𝑥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</m:t>
                        </m:r>
                      </m:sub>
                    </m:sSub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𝑥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∀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𝑖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∈1: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𝐵</m:t>
                    </m:r>
                  </m:oMath>
                </a14:m>
                <a:r>
                  <a:rPr kumimoji="0" lang="en-IN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.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IN">
                  <a:solidFill>
                    <a:srgbClr val="FFFFFF"/>
                  </a:solidFill>
                  <a:latin typeface="Corbel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In Update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1</m:t>
                    </m:r>
                  </m:oMath>
                </a14:m>
                <a:r>
                  <a:rPr kumimoji="0" lang="en-IN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𝑘</m:t>
                        </m:r>
                      </m:e>
                      <m:sup>
                        <m:r>
                          <a:rPr kumimoji="0" lang="en-US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𝑡h</m:t>
                        </m:r>
                      </m:sup>
                    </m:sSup>
                  </m:oMath>
                </a14:m>
                <a:r>
                  <a:rPr kumimoji="0" lang="en-IN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iteration), </a:t>
                </a:r>
                <a:r>
                  <a:rPr kumimoji="0" lang="en-IN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accent3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Latest</a:t>
                </a:r>
                <a:r>
                  <a:rPr kumimoji="0" lang="en-IN" sz="1800" b="0" i="0" u="none" strike="noStrike" kern="1200" cap="none" spc="0" normalizeH="0" noProof="0">
                    <a:ln>
                      <a:noFill/>
                    </a:ln>
                    <a:solidFill>
                      <a:schemeClr val="accent3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values of subproblem copies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8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chemeClr val="accent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chemeClr val="accent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𝑥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chemeClr val="accent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0" lang="en-IN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are </a:t>
                </a:r>
                <a:r>
                  <a:rPr kumimoji="0" lang="en-IN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accent3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solved for </a:t>
                </a:r>
                <a:r>
                  <a:rPr kumimoji="0" lang="en-IN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in parallel </a:t>
                </a:r>
                <a:r>
                  <a:rPr kumimoji="0" lang="en-IN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accent3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using</a:t>
                </a:r>
                <a:r>
                  <a:rPr kumimoji="0" lang="en-IN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last known copies of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𝑥</m:t>
                    </m:r>
                  </m:oMath>
                </a14:m>
                <a:r>
                  <a:rPr kumimoji="0" lang="en-IN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𝑢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0" lang="en-IN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–</a:t>
                </a:r>
                <a:r>
                  <a:rPr kumimoji="0" lang="en-IN" sz="1800" b="0" i="0" u="none" strike="noStrike" kern="1200" cap="none" spc="0" normalizeH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namely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sz="18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chemeClr val="accent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sz="18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chemeClr val="accent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𝑥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kumimoji="0" lang="en-US" sz="1800" b="0" i="1" u="none" strike="noStrike" kern="1200" cap="none" spc="0" normalizeH="0" noProof="0" smtClean="0">
                                <a:ln>
                                  <a:noFill/>
                                </a:ln>
                                <a:solidFill>
                                  <a:schemeClr val="accent3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r>
                              <a:rPr kumimoji="0" lang="en-US" sz="1800" b="0" i="1" u="none" strike="noStrike" kern="1200" cap="none" spc="0" normalizeH="0" noProof="0" smtClean="0">
                                <a:ln>
                                  <a:noFill/>
                                </a:ln>
                                <a:solidFill>
                                  <a:schemeClr val="accent3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𝑘</m:t>
                            </m:r>
                            <m:r>
                              <a:rPr kumimoji="0" lang="en-US" sz="1800" b="0" i="1" u="none" strike="noStrike" kern="1200" cap="none" spc="0" normalizeH="0" noProof="0" smtClean="0">
                                <a:ln>
                                  <a:noFill/>
                                </a:ln>
                                <a:solidFill>
                                  <a:schemeClr val="accent3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−1</m:t>
                            </m:r>
                          </m:e>
                        </m:d>
                      </m:sup>
                    </m:sSup>
                    <m:r>
                      <a:rPr kumimoji="0" lang="en-US" sz="18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chemeClr val="accent3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 </m:t>
                    </m:r>
                    <m:sSubSup>
                      <m:sSubSupPr>
                        <m:ctrlPr>
                          <a:rPr kumimoji="0" lang="en-US" sz="18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chemeClr val="accent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sz="18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chemeClr val="accent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𝑢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chemeClr val="accent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</m:t>
                        </m:r>
                      </m:sub>
                      <m:sup>
                        <m:d>
                          <m:dPr>
                            <m:begChr m:val="{"/>
                            <m:endChr m:val="}"/>
                            <m:ctrlPr>
                              <a:rPr kumimoji="0" lang="en-US" sz="1800" b="0" i="1" u="none" strike="noStrike" kern="1200" cap="none" spc="0" normalizeH="0" noProof="0" smtClean="0">
                                <a:ln>
                                  <a:noFill/>
                                </a:ln>
                                <a:solidFill>
                                  <a:schemeClr val="accent3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r>
                              <a:rPr kumimoji="0" lang="en-US" sz="1800" b="0" i="1" u="none" strike="noStrike" kern="1200" cap="none" spc="0" normalizeH="0" noProof="0" smtClean="0">
                                <a:ln>
                                  <a:noFill/>
                                </a:ln>
                                <a:solidFill>
                                  <a:schemeClr val="accent3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𝑘</m:t>
                            </m:r>
                            <m:r>
                              <a:rPr kumimoji="0" lang="en-US" sz="1800" b="0" i="1" u="none" strike="noStrike" kern="1200" cap="none" spc="0" normalizeH="0" noProof="0" smtClean="0">
                                <a:ln>
                                  <a:noFill/>
                                </a:ln>
                                <a:solidFill>
                                  <a:schemeClr val="accent3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−1</m:t>
                            </m:r>
                          </m:e>
                        </m:d>
                      </m:sup>
                    </m:sSubSup>
                  </m:oMath>
                </a14:m>
                <a:r>
                  <a:rPr kumimoji="0" lang="en-IN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respectively. Note that I’m using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𝑢</m:t>
                    </m:r>
                  </m:oMath>
                </a14:m>
                <a:r>
                  <a:rPr kumimoji="0" lang="en-IN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instead of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𝑤</m:t>
                    </m:r>
                  </m:oMath>
                </a14:m>
                <a:r>
                  <a:rPr kumimoji="0" lang="en-IN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as</a:t>
                </a:r>
                <a:r>
                  <a:rPr kumimoji="0" lang="en-IN" sz="1800" b="0" i="0" u="none" strike="noStrike" kern="1200" cap="none" spc="0" normalizeH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given in this screenshot.</a:t>
                </a: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38BCEA50-FEAA-5576-FD25-7DF37EAE45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066" y="684980"/>
                <a:ext cx="4014884" cy="5940761"/>
              </a:xfrm>
              <a:prstGeom prst="rect">
                <a:avLst/>
              </a:prstGeom>
              <a:blipFill>
                <a:blip r:embed="rId3"/>
                <a:stretch>
                  <a:fillRect l="-1212" r="-19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3AA0F4D2-74DF-E856-C8A0-83F33C1C5AF9}"/>
              </a:ext>
            </a:extLst>
          </p:cNvPr>
          <p:cNvGrpSpPr/>
          <p:nvPr/>
        </p:nvGrpSpPr>
        <p:grpSpPr>
          <a:xfrm>
            <a:off x="4311650" y="1859730"/>
            <a:ext cx="7723284" cy="4517199"/>
            <a:chOff x="4311650" y="1859730"/>
            <a:chExt cx="7723284" cy="4517199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88CD931-F4AA-0F21-47D2-E11B23FEC10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11650" y="1859730"/>
              <a:ext cx="7723284" cy="4517199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8990865-2E33-AFAC-C6EE-210F62CAC925}"/>
                </a:ext>
              </a:extLst>
            </p:cNvPr>
            <p:cNvSpPr/>
            <p:nvPr/>
          </p:nvSpPr>
          <p:spPr>
            <a:xfrm>
              <a:off x="5892800" y="5035550"/>
              <a:ext cx="4756150" cy="457200"/>
            </a:xfrm>
            <a:prstGeom prst="rect">
              <a:avLst/>
            </a:prstGeom>
            <a:solidFill>
              <a:srgbClr val="5BC3F5">
                <a:alpha val="50196"/>
              </a:srgbClr>
            </a:solidFill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C768027F-9B9C-CF3E-6808-73621F5E6164}"/>
              </a:ext>
            </a:extLst>
          </p:cNvPr>
          <p:cNvSpPr/>
          <p:nvPr/>
        </p:nvSpPr>
        <p:spPr>
          <a:xfrm>
            <a:off x="4311650" y="1190625"/>
            <a:ext cx="2959100" cy="34925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Source: </a:t>
            </a:r>
            <a:r>
              <a:rPr lang="en-US">
                <a:latin typeface="Consolas" panose="020B0609020204030204" pitchFamily="49" charset="0"/>
                <a:hlinkClick r:id="rId5"/>
              </a:rPr>
              <a:t>[ADMM notes CMU]</a:t>
            </a:r>
            <a:r>
              <a:rPr lang="en-US">
                <a:latin typeface="Consolas" panose="020B0609020204030204" pitchFamily="49" charset="0"/>
              </a:rPr>
              <a:t> </a:t>
            </a:r>
            <a:endParaRPr lang="en-IN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5ADE46C-9613-87AC-F984-16DB84B3EA1E}"/>
              </a:ext>
            </a:extLst>
          </p:cNvPr>
          <p:cNvSpPr/>
          <p:nvPr/>
        </p:nvSpPr>
        <p:spPr>
          <a:xfrm>
            <a:off x="7658100" y="1079500"/>
            <a:ext cx="4254500" cy="54715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Note: This is like a </a:t>
            </a:r>
            <a:r>
              <a:rPr lang="en-US" i="1"/>
              <a:t>one-sided </a:t>
            </a:r>
            <a:r>
              <a:rPr lang="en-US"/>
              <a:t>ADMM </a:t>
            </a:r>
            <a:r>
              <a:rPr lang="en-US" err="1"/>
              <a:t>formluation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558546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tx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2EE9C6C-B594-E4E4-32FA-8A2319B95B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01AED0A-0614-3C80-0DE8-7843728E9A3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</p:spPr>
            <p:txBody>
              <a:bodyPr/>
              <a:lstStyle/>
              <a:p>
                <a:pPr algn="ctr"/>
                <a:r>
                  <a:rPr lang="en-US" sz="2000"/>
                  <a:t>DDP Trajectory vs #Forward Passes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000"/>
                  <a:t>: </a:t>
                </a:r>
                <a:r>
                  <a:rPr lang="en-US" sz="2000" err="1"/>
                  <a:t>LinDistFlow</a:t>
                </a:r>
                <a:r>
                  <a:rPr lang="en-US" sz="2000"/>
                  <a:t> Model</a:t>
                </a:r>
                <a:br>
                  <a:rPr lang="en-US" sz="2400"/>
                </a:br>
                <a:r>
                  <a:rPr lang="en-IN" sz="1100"/>
                  <a:t>Terminal SOC Constraint </a:t>
                </a:r>
                <a:r>
                  <a:rPr lang="en-IN" sz="110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Relaxed</a:t>
                </a:r>
                <a:endParaRPr lang="en-US" sz="240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01AED0A-0614-3C80-0DE8-7843728E9A3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  <a:blipFill>
                <a:blip r:embed="rId2"/>
                <a:stretch>
                  <a:fillRect b="-168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B030DE9C-C8B9-C6FE-E0A1-ECE00B797406}"/>
                  </a:ext>
                </a:extLst>
              </p:cNvPr>
              <p:cNvSpPr/>
              <p:nvPr/>
            </p:nvSpPr>
            <p:spPr>
              <a:xfrm>
                <a:off x="874411" y="317519"/>
                <a:ext cx="1549611" cy="547158"/>
              </a:xfrm>
              <a:prstGeom prst="rect">
                <a:avLst/>
              </a:prstGeom>
              <a:solidFill>
                <a:srgbClr val="CA1237">
                  <a:alpha val="76078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𝐼𝐸𝐸𝐸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123</m:t>
                      </m:r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IN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𝐵</m:t>
                          </m:r>
                        </m:e>
                        <m:sub>
                          <m:d>
                            <m:dPr>
                              <m:begChr m:val="{"/>
                              <m:endChr m:val="}"/>
                              <m:ctrlP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𝑝h</m:t>
                              </m:r>
                            </m:e>
                          </m:d>
                        </m:sub>
                      </m:sSub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 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=24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B030DE9C-C8B9-C6FE-E0A1-ECE00B7974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411" y="317519"/>
                <a:ext cx="1549611" cy="547158"/>
              </a:xfrm>
              <a:prstGeom prst="rect">
                <a:avLst/>
              </a:prstGeom>
              <a:blipFill>
                <a:blip r:embed="rId3"/>
                <a:stretch>
                  <a:fillRect l="-4669" r="-1556" b="-5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0B84AFCC-FCCD-9D2B-6BC9-12E93EAA5EF9}"/>
                  </a:ext>
                </a:extLst>
              </p:cNvPr>
              <p:cNvSpPr/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𝐷𝐷𝑃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0B84AFCC-FCCD-9D2B-6BC9-12E93EAA5EF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angle 28">
            <a:extLst>
              <a:ext uri="{FF2B5EF4-FFF2-40B4-BE49-F238E27FC236}">
                <a16:creationId xmlns:a16="http://schemas.microsoft.com/office/drawing/2014/main" id="{F8D0F6F5-9E07-2435-2AA6-1A75A1F157D2}"/>
              </a:ext>
            </a:extLst>
          </p:cNvPr>
          <p:cNvSpPr/>
          <p:nvPr/>
        </p:nvSpPr>
        <p:spPr>
          <a:xfrm>
            <a:off x="9420474" y="881101"/>
            <a:ext cx="1821236" cy="407860"/>
          </a:xfrm>
          <a:prstGeom prst="rect">
            <a:avLst/>
          </a:prstGeom>
          <a:solidFill>
            <a:srgbClr val="CA1237">
              <a:alpha val="7607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BruteForced</a:t>
            </a:r>
            <a:r>
              <a: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 (BF)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08A60AA1-6B52-1A4D-769E-F679551617D5}"/>
                  </a:ext>
                </a:extLst>
              </p:cNvPr>
              <p:cNvSpPr/>
              <p:nvPr/>
            </p:nvSpPr>
            <p:spPr>
              <a:xfrm>
                <a:off x="7327900" y="6374411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𝑘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𝑀𝑎𝑥</m:t>
                          </m:r>
                        </m:sub>
                      </m:sSub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IN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50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08A60AA1-6B52-1A4D-769E-F679551617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7900" y="6374411"/>
                <a:ext cx="1821236" cy="40786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E7E7C096-5A3B-5018-FBC9-0FE777CCED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80673" y="1871264"/>
            <a:ext cx="6070558" cy="403538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F6796BF3-F56E-FE6E-1CA3-99EA599ACB30}"/>
                  </a:ext>
                </a:extLst>
              </p:cNvPr>
              <p:cNvSpPr/>
              <p:nvPr/>
            </p:nvSpPr>
            <p:spPr>
              <a:xfrm>
                <a:off x="1547432" y="6285021"/>
                <a:ext cx="2482849" cy="2554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𝛾</m:t>
                    </m:r>
                    <m:r>
                      <a:rPr kumimoji="0" lang="en-US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=1</m:t>
                    </m:r>
                  </m:oMath>
                </a14:m>
                <a:r>
                  <a:rPr kumimoji="0" lang="en-IN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(no update damping)</a:t>
                </a:r>
              </a:p>
            </p:txBody>
          </p:sp>
        </mc:Choice>
        <mc:Fallback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F6796BF3-F56E-FE6E-1CA3-99EA599ACB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432" y="6285021"/>
                <a:ext cx="2482849" cy="255460"/>
              </a:xfrm>
              <a:prstGeom prst="rect">
                <a:avLst/>
              </a:prstGeom>
              <a:blipFill>
                <a:blip r:embed="rId7"/>
                <a:stretch>
                  <a:fillRect t="-11364" b="-29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9CA66C72-A05F-0CB2-7D5A-7C53F8023B21}"/>
              </a:ext>
            </a:extLst>
          </p:cNvPr>
          <p:cNvSpPr txBox="1"/>
          <p:nvPr/>
        </p:nvSpPr>
        <p:spPr>
          <a:xfrm>
            <a:off x="7981950" y="1757254"/>
            <a:ext cx="3816350" cy="646331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IN"/>
              <a:t>DDP didn’t converge in the given number of iterations..</a:t>
            </a:r>
          </a:p>
        </p:txBody>
      </p:sp>
    </p:spTree>
    <p:extLst>
      <p:ext uri="{BB962C8B-B14F-4D97-AF65-F5344CB8AC3E}">
        <p14:creationId xmlns:p14="http://schemas.microsoft.com/office/powerpoint/2010/main" val="27018629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tx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1C663C8-D32D-C965-83EE-CF004EAD10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5D894E8-14AE-8335-1403-FA38CFC24D1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</p:spPr>
            <p:txBody>
              <a:bodyPr/>
              <a:lstStyle/>
              <a:p>
                <a:pPr algn="ctr"/>
                <a:r>
                  <a:rPr lang="en-US" sz="2000"/>
                  <a:t>DDP Trajectory vs #Forward Passes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000"/>
                  <a:t>: </a:t>
                </a:r>
                <a:r>
                  <a:rPr lang="en-US" sz="2000" err="1"/>
                  <a:t>LinDistFlow</a:t>
                </a:r>
                <a:r>
                  <a:rPr lang="en-US" sz="2000"/>
                  <a:t> Model</a:t>
                </a:r>
                <a:br>
                  <a:rPr lang="en-US" sz="2400"/>
                </a:br>
                <a:r>
                  <a:rPr lang="en-IN" sz="1100"/>
                  <a:t>Terminal SOC Constraint </a:t>
                </a:r>
                <a:r>
                  <a:rPr lang="en-IN" sz="110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Relaxed</a:t>
                </a:r>
                <a:endParaRPr lang="en-US" sz="240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5D894E8-14AE-8335-1403-FA38CFC24D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  <a:blipFill>
                <a:blip r:embed="rId2"/>
                <a:stretch>
                  <a:fillRect b="-168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3DA48677-7B2F-7E40-4DE0-A830B621AB97}"/>
                  </a:ext>
                </a:extLst>
              </p:cNvPr>
              <p:cNvSpPr/>
              <p:nvPr/>
            </p:nvSpPr>
            <p:spPr>
              <a:xfrm>
                <a:off x="874411" y="317519"/>
                <a:ext cx="1549611" cy="547158"/>
              </a:xfrm>
              <a:prstGeom prst="rect">
                <a:avLst/>
              </a:prstGeom>
              <a:solidFill>
                <a:srgbClr val="CA1237">
                  <a:alpha val="76078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𝐼𝐸𝐸𝐸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123</m:t>
                      </m:r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IN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𝐵</m:t>
                          </m:r>
                        </m:e>
                        <m:sub>
                          <m:d>
                            <m:dPr>
                              <m:begChr m:val="{"/>
                              <m:endChr m:val="}"/>
                              <m:ctrlP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𝑝h</m:t>
                              </m:r>
                            </m:e>
                          </m:d>
                        </m:sub>
                      </m:sSub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 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=24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3DA48677-7B2F-7E40-4DE0-A830B621AB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411" y="317519"/>
                <a:ext cx="1549611" cy="547158"/>
              </a:xfrm>
              <a:prstGeom prst="rect">
                <a:avLst/>
              </a:prstGeom>
              <a:blipFill>
                <a:blip r:embed="rId3"/>
                <a:stretch>
                  <a:fillRect l="-4669" r="-1556" b="-5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9C2572D-A6DB-35CC-DD6B-7FD2598BE60E}"/>
                  </a:ext>
                </a:extLst>
              </p:cNvPr>
              <p:cNvSpPr/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𝐷𝐷𝑃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9C2572D-A6DB-35CC-DD6B-7FD2598BE6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angle 28">
            <a:extLst>
              <a:ext uri="{FF2B5EF4-FFF2-40B4-BE49-F238E27FC236}">
                <a16:creationId xmlns:a16="http://schemas.microsoft.com/office/drawing/2014/main" id="{72EFBBC0-563F-9EF4-5975-1AF0EF4B5541}"/>
              </a:ext>
            </a:extLst>
          </p:cNvPr>
          <p:cNvSpPr/>
          <p:nvPr/>
        </p:nvSpPr>
        <p:spPr>
          <a:xfrm>
            <a:off x="9420474" y="881101"/>
            <a:ext cx="1821236" cy="407860"/>
          </a:xfrm>
          <a:prstGeom prst="rect">
            <a:avLst/>
          </a:prstGeom>
          <a:solidFill>
            <a:srgbClr val="CA1237">
              <a:alpha val="7607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BruteForced</a:t>
            </a:r>
            <a:r>
              <a: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 (BF)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021BC4A6-98EE-F55C-F5E8-ACBBE31481E2}"/>
                  </a:ext>
                </a:extLst>
              </p:cNvPr>
              <p:cNvSpPr/>
              <p:nvPr/>
            </p:nvSpPr>
            <p:spPr>
              <a:xfrm>
                <a:off x="7327900" y="6374411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𝑘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𝑀𝑎𝑥</m:t>
                          </m:r>
                        </m:sub>
                      </m:sSub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IN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50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021BC4A6-98EE-F55C-F5E8-ACBBE31481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7900" y="6374411"/>
                <a:ext cx="1821236" cy="40786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348212EF-75A5-FF7C-245A-73F1B2B33A8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80673" y="1872149"/>
            <a:ext cx="6070558" cy="403361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632C4098-8AC0-739F-E36D-4C0F6B985182}"/>
                  </a:ext>
                </a:extLst>
              </p:cNvPr>
              <p:cNvSpPr/>
              <p:nvPr/>
            </p:nvSpPr>
            <p:spPr>
              <a:xfrm>
                <a:off x="1547432" y="6285021"/>
                <a:ext cx="2482849" cy="2554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𝛾</m:t>
                    </m:r>
                    <m:r>
                      <a:rPr kumimoji="0" lang="en-US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=1</m:t>
                    </m:r>
                  </m:oMath>
                </a14:m>
                <a:r>
                  <a:rPr kumimoji="0" lang="en-IN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(no update damping)</a:t>
                </a:r>
              </a:p>
            </p:txBody>
          </p:sp>
        </mc:Choice>
        <mc:Fallback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632C4098-8AC0-739F-E36D-4C0F6B9851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432" y="6285021"/>
                <a:ext cx="2482849" cy="255460"/>
              </a:xfrm>
              <a:prstGeom prst="rect">
                <a:avLst/>
              </a:prstGeom>
              <a:blipFill>
                <a:blip r:embed="rId7"/>
                <a:stretch>
                  <a:fillRect t="-11364" b="-29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32C0E59-6804-7C02-BA04-D7FD5E063F4A}"/>
                  </a:ext>
                </a:extLst>
              </p:cNvPr>
              <p:cNvSpPr txBox="1"/>
              <p:nvPr/>
            </p:nvSpPr>
            <p:spPr>
              <a:xfrm>
                <a:off x="7981950" y="1757254"/>
                <a:ext cx="3816350" cy="2308324"/>
              </a:xfrm>
              <a:prstGeom prst="rect">
                <a:avLst/>
              </a:prstGeom>
              <a:solidFill>
                <a:schemeClr val="accent2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IN"/>
                  <a:t>With some ‘convergence-catching’ heuristic in place (declare convergence if SOC and </a:t>
                </a:r>
                <a:r>
                  <a:rPr lang="en-IN" err="1"/>
                  <a:t>fval</a:t>
                </a:r>
                <a:r>
                  <a:rPr lang="en-IN"/>
                  <a:t> are not changing for 3 Forward Passes), DDP converges.</a:t>
                </a:r>
              </a:p>
              <a:p>
                <a:endParaRPr lang="en-IN"/>
              </a:p>
              <a:p>
                <a:r>
                  <a:rPr lang="en-IN"/>
                  <a:t>Tolerance:</a:t>
                </a:r>
              </a:p>
              <a:p>
                <a:r>
                  <a:rPr lang="en-IN" err="1"/>
                  <a:t>fval</a:t>
                </a:r>
                <a:r>
                  <a:rPr lang="en-IN"/>
                  <a:t>: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$0.1</m:t>
                    </m:r>
                  </m:oMath>
                </a14:m>
                <a:endParaRPr lang="en-IN"/>
              </a:p>
              <a:p>
                <a:r>
                  <a:rPr lang="en-IN"/>
                  <a:t>SOC: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0.01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𝑝𝑢</m:t>
                    </m:r>
                  </m:oMath>
                </a14:m>
                <a:endParaRPr lang="en-IN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32C0E59-6804-7C02-BA04-D7FD5E063F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1950" y="1757254"/>
                <a:ext cx="3816350" cy="2308324"/>
              </a:xfrm>
              <a:prstGeom prst="rect">
                <a:avLst/>
              </a:prstGeom>
              <a:blipFill>
                <a:blip r:embed="rId8"/>
                <a:stretch>
                  <a:fillRect l="-1278" t="-1319" r="-2236" b="-316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377162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tx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E9FBD75-C8FD-9B42-6CEA-FD3885E862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5C14542-5B86-963E-DD2E-66521844112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</p:spPr>
            <p:txBody>
              <a:bodyPr/>
              <a:lstStyle/>
              <a:p>
                <a:pPr algn="ctr"/>
                <a:r>
                  <a:rPr lang="en-US" sz="2000"/>
                  <a:t>DDP Trajectory vs #Forward Passes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000"/>
                  <a:t>: </a:t>
                </a:r>
                <a:r>
                  <a:rPr lang="en-US" sz="2000" err="1"/>
                  <a:t>LinDistFlow</a:t>
                </a:r>
                <a:r>
                  <a:rPr lang="en-US" sz="2000"/>
                  <a:t> Model</a:t>
                </a:r>
                <a:br>
                  <a:rPr lang="en-US" sz="2400"/>
                </a:br>
                <a:r>
                  <a:rPr lang="en-IN" sz="1100"/>
                  <a:t>Terminal SOC Constraint </a:t>
                </a:r>
                <a:r>
                  <a:rPr lang="en-IN" sz="110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Relaxed</a:t>
                </a:r>
                <a:endParaRPr lang="en-US" sz="240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5C14542-5B86-963E-DD2E-66521844112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  <a:blipFill>
                <a:blip r:embed="rId2"/>
                <a:stretch>
                  <a:fillRect b="-168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00A1D37-75ED-92A3-4D04-F996CA675DC5}"/>
                  </a:ext>
                </a:extLst>
              </p:cNvPr>
              <p:cNvSpPr/>
              <p:nvPr/>
            </p:nvSpPr>
            <p:spPr>
              <a:xfrm>
                <a:off x="874411" y="317519"/>
                <a:ext cx="1549611" cy="547158"/>
              </a:xfrm>
              <a:prstGeom prst="rect">
                <a:avLst/>
              </a:prstGeom>
              <a:solidFill>
                <a:srgbClr val="CA1237">
                  <a:alpha val="76078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𝐼𝐸𝐸𝐸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123</m:t>
                      </m:r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𝐴</m:t>
                          </m:r>
                        </m:e>
                        <m:sub>
                          <m:d>
                            <m:dPr>
                              <m:begChr m:val="{"/>
                              <m:endChr m:val="}"/>
                              <m:ctrlP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𝑝h</m:t>
                              </m:r>
                            </m:e>
                          </m:d>
                        </m:sub>
                      </m:sSub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 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=24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00A1D37-75ED-92A3-4D04-F996CA675D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411" y="317519"/>
                <a:ext cx="1549611" cy="547158"/>
              </a:xfrm>
              <a:prstGeom prst="rect">
                <a:avLst/>
              </a:prstGeom>
              <a:blipFill>
                <a:blip r:embed="rId3"/>
                <a:stretch>
                  <a:fillRect l="-4280" r="-1167" b="-5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51BDB40-E0AB-E8FE-F657-3E6D4AE32698}"/>
                  </a:ext>
                </a:extLst>
              </p:cNvPr>
              <p:cNvSpPr/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𝐷𝐷𝑃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51BDB40-E0AB-E8FE-F657-3E6D4AE326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angle 28">
            <a:extLst>
              <a:ext uri="{FF2B5EF4-FFF2-40B4-BE49-F238E27FC236}">
                <a16:creationId xmlns:a16="http://schemas.microsoft.com/office/drawing/2014/main" id="{917BEA80-34B5-812B-2A85-222FCB3775F2}"/>
              </a:ext>
            </a:extLst>
          </p:cNvPr>
          <p:cNvSpPr/>
          <p:nvPr/>
        </p:nvSpPr>
        <p:spPr>
          <a:xfrm>
            <a:off x="9420474" y="881101"/>
            <a:ext cx="1821236" cy="407860"/>
          </a:xfrm>
          <a:prstGeom prst="rect">
            <a:avLst/>
          </a:prstGeom>
          <a:solidFill>
            <a:srgbClr val="CA1237">
              <a:alpha val="7607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BruteForced</a:t>
            </a:r>
            <a:r>
              <a: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 (BF)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18503E6B-0AD8-F82B-459F-EBA3E568CCEB}"/>
                  </a:ext>
                </a:extLst>
              </p:cNvPr>
              <p:cNvSpPr/>
              <p:nvPr/>
            </p:nvSpPr>
            <p:spPr>
              <a:xfrm>
                <a:off x="7327900" y="6374411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𝑘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𝑀𝑎𝑥</m:t>
                          </m:r>
                        </m:sub>
                      </m:sSub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=25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18503E6B-0AD8-F82B-459F-EBA3E568CC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7900" y="6374411"/>
                <a:ext cx="1821236" cy="40786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5A8BE5CE-E9E4-1762-FBFE-157A9684489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29374" y="4064735"/>
            <a:ext cx="3256387" cy="216919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8B02720-D18C-BB50-3D7E-20D68B517C3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10375" y="1706652"/>
            <a:ext cx="1408066" cy="395852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7E129DB-56C7-89FD-27A2-8ECE57AAA87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24362" y="1708051"/>
            <a:ext cx="3266411" cy="218238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C2D8EBC4-A448-961B-23FC-886C2448D2BA}"/>
                  </a:ext>
                </a:extLst>
              </p:cNvPr>
              <p:cNvSpPr/>
              <p:nvPr/>
            </p:nvSpPr>
            <p:spPr>
              <a:xfrm>
                <a:off x="2620036" y="6431952"/>
                <a:ext cx="998304" cy="2554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𝛾</m:t>
                      </m:r>
                      <m:r>
                        <a:rPr kumimoji="0" lang="en-US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=0.5</m:t>
                      </m:r>
                    </m:oMath>
                  </m:oMathPara>
                </a14:m>
                <a:endParaRPr kumimoji="0" lang="en-IN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C2D8EBC4-A448-961B-23FC-886C2448D2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0036" y="6431952"/>
                <a:ext cx="998304" cy="255460"/>
              </a:xfrm>
              <a:prstGeom prst="rect">
                <a:avLst/>
              </a:prstGeom>
              <a:blipFill>
                <a:blip r:embed="rId9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DA11D738-F316-9E42-5004-5CA4002C15CF}"/>
                  </a:ext>
                </a:extLst>
              </p:cNvPr>
              <p:cNvSpPr/>
              <p:nvPr/>
            </p:nvSpPr>
            <p:spPr>
              <a:xfrm>
                <a:off x="1877763" y="3925031"/>
                <a:ext cx="2482849" cy="2554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𝛾</m:t>
                    </m:r>
                    <m:r>
                      <a:rPr kumimoji="0" lang="en-US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=1</m:t>
                    </m:r>
                  </m:oMath>
                </a14:m>
                <a:r>
                  <a:rPr kumimoji="0" lang="en-IN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(no update damping)</a:t>
                </a:r>
              </a:p>
            </p:txBody>
          </p:sp>
        </mc:Choice>
        <mc:Fallback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DA11D738-F316-9E42-5004-5CA4002C15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7763" y="3925031"/>
                <a:ext cx="2482849" cy="255460"/>
              </a:xfrm>
              <a:prstGeom prst="rect">
                <a:avLst/>
              </a:prstGeom>
              <a:blipFill>
                <a:blip r:embed="rId10"/>
                <a:stretch>
                  <a:fillRect t="-11364" b="-29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14818D86-1388-F601-B414-5568274F02BB}"/>
                  </a:ext>
                </a:extLst>
              </p:cNvPr>
              <p:cNvSpPr/>
              <p:nvPr/>
            </p:nvSpPr>
            <p:spPr>
              <a:xfrm>
                <a:off x="7102957" y="3250233"/>
                <a:ext cx="2482849" cy="2554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𝛾</m:t>
                    </m:r>
                    <m:r>
                      <a:rPr kumimoji="0" lang="en-US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=1</m:t>
                    </m:r>
                  </m:oMath>
                </a14:m>
                <a:r>
                  <a:rPr kumimoji="0" lang="en-IN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(no update damping)</a:t>
                </a:r>
              </a:p>
            </p:txBody>
          </p:sp>
        </mc:Choice>
        <mc:Fallback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14818D86-1388-F601-B414-5568274F02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2957" y="3250233"/>
                <a:ext cx="2482849" cy="255460"/>
              </a:xfrm>
              <a:prstGeom prst="rect">
                <a:avLst/>
              </a:prstGeom>
              <a:blipFill>
                <a:blip r:embed="rId11"/>
                <a:stretch>
                  <a:fillRect t="-11364" b="-3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6749E9B0-19B9-326A-2C3D-F1EC5CE3C758}"/>
                  </a:ext>
                </a:extLst>
              </p:cNvPr>
              <p:cNvSpPr/>
              <p:nvPr/>
            </p:nvSpPr>
            <p:spPr>
              <a:xfrm>
                <a:off x="7826179" y="5574333"/>
                <a:ext cx="998304" cy="2554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𝛾</m:t>
                      </m:r>
                      <m:r>
                        <a:rPr kumimoji="0" lang="en-US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=0.5</m:t>
                      </m:r>
                    </m:oMath>
                  </m:oMathPara>
                </a14:m>
                <a:endParaRPr kumimoji="0" lang="en-IN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6749E9B0-19B9-326A-2C3D-F1EC5CE3C7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6179" y="5574333"/>
                <a:ext cx="998304" cy="255460"/>
              </a:xfrm>
              <a:prstGeom prst="rect">
                <a:avLst/>
              </a:prstGeom>
              <a:blipFill>
                <a:blip r:embed="rId9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DFFE6B9E-EE13-3260-937C-EE48959A28C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7940" y="4713253"/>
            <a:ext cx="5429100" cy="12262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2F146F-A674-33EE-52A1-6590BA68731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7940" y="1996601"/>
            <a:ext cx="5228088" cy="145300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1BA36FC-66AB-1959-C5EB-F32942E7A9E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486600" y="5702063"/>
            <a:ext cx="1687068" cy="112471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1D63F71-4E45-7DB8-4C1B-15DE6450DE3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777040" y="795028"/>
            <a:ext cx="1532589" cy="102023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9B946AE-C3C6-7896-7D2F-C1B5511D94A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079469" y="3878861"/>
            <a:ext cx="4841056" cy="192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025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tx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8045FAB-F8A9-2345-D3D4-AF81804B9E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9AA2AE3-33F4-87E2-3C68-7C04A8D3DA5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</p:spPr>
            <p:txBody>
              <a:bodyPr/>
              <a:lstStyle/>
              <a:p>
                <a:pPr algn="ctr"/>
                <a:r>
                  <a:rPr lang="en-US" sz="2400"/>
                  <a:t>DDP Trajectory vs #Forward Passes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br>
                  <a:rPr lang="en-US" sz="2400"/>
                </a:br>
                <a:r>
                  <a:rPr lang="en-IN" sz="1100"/>
                  <a:t>Terminal SOC Constraint </a:t>
                </a:r>
                <a:r>
                  <a:rPr lang="en-IN" sz="110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Relaxed</a:t>
                </a:r>
                <a:endParaRPr lang="en-US" sz="240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9AA2AE3-33F4-87E2-3C68-7C04A8D3DA5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  <a:blipFill>
                <a:blip r:embed="rId2"/>
                <a:stretch>
                  <a:fillRect t="-12360" b="-168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18CC6887-0692-E5F5-DE66-967E07105BDE}"/>
                  </a:ext>
                </a:extLst>
              </p:cNvPr>
              <p:cNvSpPr/>
              <p:nvPr/>
            </p:nvSpPr>
            <p:spPr>
              <a:xfrm>
                <a:off x="874411" y="317519"/>
                <a:ext cx="1549611" cy="547158"/>
              </a:xfrm>
              <a:prstGeom prst="rect">
                <a:avLst/>
              </a:prstGeom>
              <a:solidFill>
                <a:srgbClr val="CA1237">
                  <a:alpha val="76078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𝐼𝐸𝐸𝐸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123</m:t>
                      </m:r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𝐴</m:t>
                          </m:r>
                        </m:e>
                        <m:sub>
                          <m:d>
                            <m:dPr>
                              <m:begChr m:val="{"/>
                              <m:endChr m:val="}"/>
                              <m:ctrlP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𝑝h</m:t>
                              </m:r>
                            </m:e>
                          </m:d>
                        </m:sub>
                      </m:sSub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 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=3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18CC6887-0692-E5F5-DE66-967E07105B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411" y="317519"/>
                <a:ext cx="1549611" cy="547158"/>
              </a:xfrm>
              <a:prstGeom prst="rect">
                <a:avLst/>
              </a:prstGeom>
              <a:blipFill>
                <a:blip r:embed="rId3"/>
                <a:stretch>
                  <a:fillRect l="-4280" r="-1167" b="-5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28214D92-ADE2-B8A8-4423-2C7E5E4373E3}"/>
                  </a:ext>
                </a:extLst>
              </p:cNvPr>
              <p:cNvSpPr/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𝐷𝐷𝑃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28214D92-ADE2-B8A8-4423-2C7E5E4373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angle 28">
            <a:extLst>
              <a:ext uri="{FF2B5EF4-FFF2-40B4-BE49-F238E27FC236}">
                <a16:creationId xmlns:a16="http://schemas.microsoft.com/office/drawing/2014/main" id="{D243496D-0DAF-3D0E-24DD-276FBDDF2A7A}"/>
              </a:ext>
            </a:extLst>
          </p:cNvPr>
          <p:cNvSpPr/>
          <p:nvPr/>
        </p:nvSpPr>
        <p:spPr>
          <a:xfrm>
            <a:off x="9420474" y="881101"/>
            <a:ext cx="1821236" cy="407860"/>
          </a:xfrm>
          <a:prstGeom prst="rect">
            <a:avLst/>
          </a:prstGeom>
          <a:solidFill>
            <a:srgbClr val="CA1237">
              <a:alpha val="7607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BruteForced</a:t>
            </a:r>
            <a:r>
              <a: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 (BF)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7084118E-C35F-AF61-11C9-B63FCD70FDB0}"/>
                  </a:ext>
                </a:extLst>
              </p:cNvPr>
              <p:cNvSpPr/>
              <p:nvPr/>
            </p:nvSpPr>
            <p:spPr>
              <a:xfrm>
                <a:off x="9626113" y="6202270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𝑘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𝑀𝑎𝑥</m:t>
                          </m:r>
                        </m:sub>
                      </m:sSub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=25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7084118E-C35F-AF61-11C9-B63FCD70FD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26113" y="6202270"/>
                <a:ext cx="1821236" cy="40786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090424DC-8584-1109-00A5-806B6D64D90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42923" y="4058740"/>
            <a:ext cx="3283190" cy="21812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4B18D3C-1BB0-0791-5CC7-CCB1E4D0C8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75246" y="1635557"/>
            <a:ext cx="2279998" cy="470417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53B0FA9-D064-2299-B759-5E74E22F52D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83915" y="1666350"/>
            <a:ext cx="2149147" cy="85184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F4293B9-D667-737B-8256-5B4D3064F54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42923" y="1666350"/>
            <a:ext cx="3283190" cy="226582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28AD6B1-3C64-8745-4E2E-989794DAA7E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7219" y="1635557"/>
            <a:ext cx="2374187" cy="470417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0ABDF89B-0D46-6B7D-1134-D7E8501D06F3}"/>
                  </a:ext>
                </a:extLst>
              </p:cNvPr>
              <p:cNvSpPr/>
              <p:nvPr/>
            </p:nvSpPr>
            <p:spPr>
              <a:xfrm>
                <a:off x="3980096" y="6475098"/>
                <a:ext cx="998304" cy="2554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𝛾</m:t>
                      </m:r>
                      <m:r>
                        <a:rPr kumimoji="0" lang="en-US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=0.5</m:t>
                      </m:r>
                    </m:oMath>
                  </m:oMathPara>
                </a14:m>
                <a:endParaRPr kumimoji="0" lang="en-IN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0ABDF89B-0D46-6B7D-1134-D7E8501D06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0096" y="6475098"/>
                <a:ext cx="998304" cy="255460"/>
              </a:xfrm>
              <a:prstGeom prst="rect">
                <a:avLst/>
              </a:prstGeom>
              <a:blipFill>
                <a:blip r:embed="rId11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952D6B98-992E-F7AD-3F35-BB8BA62335C5}"/>
                  </a:ext>
                </a:extLst>
              </p:cNvPr>
              <p:cNvSpPr/>
              <p:nvPr/>
            </p:nvSpPr>
            <p:spPr>
              <a:xfrm>
                <a:off x="398557" y="6475098"/>
                <a:ext cx="2482849" cy="2554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𝛾</m:t>
                    </m:r>
                    <m:r>
                      <a:rPr kumimoji="0" lang="en-US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=1</m:t>
                    </m:r>
                  </m:oMath>
                </a14:m>
                <a:r>
                  <a:rPr kumimoji="0" lang="en-IN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(no</a:t>
                </a:r>
                <a:r>
                  <a:rPr kumimoji="0" lang="en-IN" sz="1400" b="0" i="0" u="none" strike="noStrike" kern="1200" cap="none" spc="0" normalizeH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update damping)</a:t>
                </a:r>
                <a:endParaRPr kumimoji="0" lang="en-IN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952D6B98-992E-F7AD-3F35-BB8BA62335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557" y="6475098"/>
                <a:ext cx="2482849" cy="255460"/>
              </a:xfrm>
              <a:prstGeom prst="rect">
                <a:avLst/>
              </a:prstGeom>
              <a:blipFill>
                <a:blip r:embed="rId12"/>
                <a:stretch>
                  <a:fillRect t="-11364" b="-3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FC170109-496C-D272-1C50-7EF30B6C845F}"/>
                  </a:ext>
                </a:extLst>
              </p:cNvPr>
              <p:cNvSpPr/>
              <p:nvPr/>
            </p:nvSpPr>
            <p:spPr>
              <a:xfrm>
                <a:off x="6829907" y="3250250"/>
                <a:ext cx="2482849" cy="2554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𝛾</m:t>
                    </m:r>
                    <m:r>
                      <a:rPr kumimoji="0" lang="en-US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=1</m:t>
                    </m:r>
                  </m:oMath>
                </a14:m>
                <a:r>
                  <a:rPr kumimoji="0" lang="en-IN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(no</a:t>
                </a:r>
                <a:r>
                  <a:rPr kumimoji="0" lang="en-IN" sz="1400" b="0" i="0" u="none" strike="noStrike" kern="1200" cap="none" spc="0" normalizeH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update damping)</a:t>
                </a:r>
                <a:endParaRPr kumimoji="0" lang="en-IN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FC170109-496C-D272-1C50-7EF30B6C84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9907" y="3250250"/>
                <a:ext cx="2482849" cy="255460"/>
              </a:xfrm>
              <a:prstGeom prst="rect">
                <a:avLst/>
              </a:prstGeom>
              <a:blipFill>
                <a:blip r:embed="rId12"/>
                <a:stretch>
                  <a:fillRect t="-11364" b="-3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69D3BD10-25A7-95DA-8BAE-10F65B33F0CC}"/>
                  </a:ext>
                </a:extLst>
              </p:cNvPr>
              <p:cNvSpPr/>
              <p:nvPr/>
            </p:nvSpPr>
            <p:spPr>
              <a:xfrm>
                <a:off x="7572179" y="5574350"/>
                <a:ext cx="998304" cy="2554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𝛾</m:t>
                      </m:r>
                      <m:r>
                        <a:rPr kumimoji="0" lang="en-US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=0.5</m:t>
                      </m:r>
                    </m:oMath>
                  </m:oMathPara>
                </a14:m>
                <a:endParaRPr kumimoji="0" lang="en-IN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69D3BD10-25A7-95DA-8BAE-10F65B33F0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2179" y="5574350"/>
                <a:ext cx="998304" cy="255460"/>
              </a:xfrm>
              <a:prstGeom prst="rect">
                <a:avLst/>
              </a:prstGeom>
              <a:blipFill>
                <a:blip r:embed="rId11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ectangle 21">
            <a:extLst>
              <a:ext uri="{FF2B5EF4-FFF2-40B4-BE49-F238E27FC236}">
                <a16:creationId xmlns:a16="http://schemas.microsoft.com/office/drawing/2014/main" id="{32AEEC67-8BA4-2295-8443-03682AA6A28E}"/>
              </a:ext>
            </a:extLst>
          </p:cNvPr>
          <p:cNvSpPr/>
          <p:nvPr/>
        </p:nvSpPr>
        <p:spPr>
          <a:xfrm>
            <a:off x="2182003" y="1997305"/>
            <a:ext cx="728756" cy="4342428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291B56A-AA2D-326C-DC75-036B4B42DEB4}"/>
              </a:ext>
            </a:extLst>
          </p:cNvPr>
          <p:cNvSpPr/>
          <p:nvPr/>
        </p:nvSpPr>
        <p:spPr>
          <a:xfrm>
            <a:off x="4805181" y="1997305"/>
            <a:ext cx="728756" cy="4342428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FD9584D-D986-F5F3-D618-01048D7613D9}"/>
                  </a:ext>
                </a:extLst>
              </p:cNvPr>
              <p:cNvSpPr txBox="1"/>
              <p:nvPr/>
            </p:nvSpPr>
            <p:spPr>
              <a:xfrm>
                <a:off x="9739465" y="2806608"/>
                <a:ext cx="2345887" cy="1398203"/>
              </a:xfrm>
              <a:prstGeom prst="rect">
                <a:avLst/>
              </a:prstGeom>
              <a:solidFill>
                <a:schemeClr val="accent2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𝑢𝑠𝑒𝑑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sSup>
                            <m:sSup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sup>
                          </m:sSup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den>
                      </m:f>
                    </m:oMath>
                  </m:oMathPara>
                </a14:m>
                <a:endParaRPr lang="en-US" sz="1400" b="0"/>
              </a:p>
              <a:p>
                <a:endParaRPr lang="en-US" sz="1400" b="0" i="1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sup>
                      </m:sSup>
                    </m:oMath>
                  </m:oMathPara>
                </a14:m>
                <a:endParaRPr lang="en-US" sz="1400" b="0"/>
              </a:p>
              <a:p>
                <a:endParaRPr lang="en-US" sz="140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=1.0</m:t>
                      </m:r>
                    </m:oMath>
                  </m:oMathPara>
                </a14:m>
                <a:endParaRPr lang="en-US" sz="1400" b="0"/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FD9584D-D986-F5F3-D618-01048D7613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39465" y="2806608"/>
                <a:ext cx="2345887" cy="1398203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31D3409-8F7A-D8A8-5B0F-CCA661F63340}"/>
                  </a:ext>
                </a:extLst>
              </p:cNvPr>
              <p:cNvSpPr txBox="1"/>
              <p:nvPr/>
            </p:nvSpPr>
            <p:spPr>
              <a:xfrm>
                <a:off x="3686086" y="1104295"/>
                <a:ext cx="4106541" cy="369332"/>
              </a:xfrm>
              <a:prstGeom prst="rect">
                <a:avLst/>
              </a:prstGeom>
              <a:solidFill>
                <a:schemeClr val="accent2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=2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=3)</m:t>
                      </m:r>
                    </m:oMath>
                  </m:oMathPara>
                </a14:m>
                <a:endParaRPr lang="en-IN"/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31D3409-8F7A-D8A8-5B0F-CCA661F633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6086" y="1104295"/>
                <a:ext cx="4106541" cy="369332"/>
              </a:xfrm>
              <a:prstGeom prst="rect">
                <a:avLst/>
              </a:prstGeom>
              <a:blipFill>
                <a:blip r:embed="rId14"/>
                <a:stretch>
                  <a:fillRect b="-1311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C3B042E-B34F-F480-3B62-A9D7F741C76F}"/>
              </a:ext>
            </a:extLst>
          </p:cNvPr>
          <p:cNvCxnSpPr>
            <a:cxnSpLocks/>
            <a:stCxn id="8" idx="0"/>
            <a:endCxn id="26" idx="2"/>
          </p:cNvCxnSpPr>
          <p:nvPr/>
        </p:nvCxnSpPr>
        <p:spPr>
          <a:xfrm flipV="1">
            <a:off x="4415245" y="1473627"/>
            <a:ext cx="1324112" cy="1619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DE05A78-7B83-F71E-2A24-68F734F72C25}"/>
              </a:ext>
            </a:extLst>
          </p:cNvPr>
          <p:cNvCxnSpPr>
            <a:cxnSpLocks/>
            <a:stCxn id="16" idx="0"/>
            <a:endCxn id="26" idx="2"/>
          </p:cNvCxnSpPr>
          <p:nvPr/>
        </p:nvCxnSpPr>
        <p:spPr>
          <a:xfrm flipV="1">
            <a:off x="1694313" y="1473627"/>
            <a:ext cx="4045044" cy="1619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9AB8F210-73B2-A472-CFFC-00D13FB155CB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5555244" y="3987645"/>
            <a:ext cx="1510383" cy="24874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12E390CE-2FF6-F318-A440-A41B164E0709}"/>
                  </a:ext>
                </a:extLst>
              </p:cNvPr>
              <p:cNvSpPr/>
              <p:nvPr/>
            </p:nvSpPr>
            <p:spPr>
              <a:xfrm>
                <a:off x="5169559" y="6532456"/>
                <a:ext cx="3841750" cy="253512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/>
                  <a:t>Fluctuation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05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nor/>
                          </m:rPr>
                          <a:rPr lang="en-US" sz="1050" dirty="0"/>
                          <m:t>of</m:t>
                        </m:r>
                        <m:r>
                          <a:rPr lang="en-US" sz="105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05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05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sz="105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</m:oMath>
                </a14:m>
                <a:r>
                  <a:rPr lang="en-IN" sz="1050"/>
                  <a:t> value between </a:t>
                </a:r>
                <a14:m>
                  <m:oMath xmlns:m="http://schemas.openxmlformats.org/officeDocument/2006/math">
                    <m:r>
                      <a:rPr lang="en-US" sz="1050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IN" sz="1050"/>
                  <a:t> and a ‘regular’ non-zero value</a:t>
                </a:r>
              </a:p>
            </p:txBody>
          </p:sp>
        </mc:Choice>
        <mc:Fallback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12E390CE-2FF6-F318-A440-A41B164E07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9559" y="6532456"/>
                <a:ext cx="3841750" cy="253512"/>
              </a:xfrm>
              <a:prstGeom prst="rect">
                <a:avLst/>
              </a:prstGeom>
              <a:blipFill>
                <a:blip r:embed="rId15"/>
                <a:stretch>
                  <a:fillRect b="-139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719162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tx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0BC2F12-9026-B658-F2DC-5567AFB030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78A47A0-52B2-2866-E5B8-2780BBD08DE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</p:spPr>
            <p:txBody>
              <a:bodyPr/>
              <a:lstStyle/>
              <a:p>
                <a:pPr algn="ctr"/>
                <a:r>
                  <a:rPr lang="en-US" sz="2400"/>
                  <a:t>DDP Trajectory vs #Forward Passes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br>
                  <a:rPr lang="en-US" sz="2400"/>
                </a:br>
                <a:r>
                  <a:rPr lang="en-IN" sz="1100"/>
                  <a:t>Terminal SOC Constraint </a:t>
                </a:r>
                <a:r>
                  <a:rPr lang="en-IN" sz="110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Relaxed</a:t>
                </a:r>
                <a:endParaRPr lang="en-US" sz="240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78A47A0-52B2-2866-E5B8-2780BBD08DE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  <a:blipFill>
                <a:blip r:embed="rId2"/>
                <a:stretch>
                  <a:fillRect t="-12360" b="-168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3E292F90-CA3D-EA3D-C4CB-A2787145AAF8}"/>
                  </a:ext>
                </a:extLst>
              </p:cNvPr>
              <p:cNvSpPr/>
              <p:nvPr/>
            </p:nvSpPr>
            <p:spPr>
              <a:xfrm>
                <a:off x="874411" y="317519"/>
                <a:ext cx="1549611" cy="547158"/>
              </a:xfrm>
              <a:prstGeom prst="rect">
                <a:avLst/>
              </a:prstGeom>
              <a:solidFill>
                <a:srgbClr val="CA1237">
                  <a:alpha val="76078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𝐼𝐸𝐸𝐸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123</m:t>
                      </m:r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𝐴</m:t>
                          </m:r>
                        </m:e>
                        <m:sub>
                          <m:d>
                            <m:dPr>
                              <m:begChr m:val="{"/>
                              <m:endChr m:val="}"/>
                              <m:ctrlP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𝑝h</m:t>
                              </m:r>
                            </m:e>
                          </m:d>
                        </m:sub>
                      </m:sSub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 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=6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3E292F90-CA3D-EA3D-C4CB-A2787145AA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411" y="317519"/>
                <a:ext cx="1549611" cy="547158"/>
              </a:xfrm>
              <a:prstGeom prst="rect">
                <a:avLst/>
              </a:prstGeom>
              <a:blipFill>
                <a:blip r:embed="rId3"/>
                <a:stretch>
                  <a:fillRect l="-4280" r="-1167" b="-5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96F60575-5CA6-3BD7-B386-C00D56A809B5}"/>
                  </a:ext>
                </a:extLst>
              </p:cNvPr>
              <p:cNvSpPr/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𝐷𝐷𝑃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96F60575-5CA6-3BD7-B386-C00D56A809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angle 28">
            <a:extLst>
              <a:ext uri="{FF2B5EF4-FFF2-40B4-BE49-F238E27FC236}">
                <a16:creationId xmlns:a16="http://schemas.microsoft.com/office/drawing/2014/main" id="{89A8C31C-BC46-8C37-CE1E-D48085C979C3}"/>
              </a:ext>
            </a:extLst>
          </p:cNvPr>
          <p:cNvSpPr/>
          <p:nvPr/>
        </p:nvSpPr>
        <p:spPr>
          <a:xfrm>
            <a:off x="9420474" y="881101"/>
            <a:ext cx="1821236" cy="407860"/>
          </a:xfrm>
          <a:prstGeom prst="rect">
            <a:avLst/>
          </a:prstGeom>
          <a:solidFill>
            <a:srgbClr val="CA1237">
              <a:alpha val="7607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BruteForced</a:t>
            </a:r>
            <a:r>
              <a: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 (BF)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383976BD-205F-C68F-B8FE-18AE1E219228}"/>
                  </a:ext>
                </a:extLst>
              </p:cNvPr>
              <p:cNvSpPr/>
              <p:nvPr/>
            </p:nvSpPr>
            <p:spPr>
              <a:xfrm>
                <a:off x="7327900" y="6374411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𝑘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𝑀𝑎𝑥</m:t>
                          </m:r>
                        </m:sub>
                      </m:sSub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=25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383976BD-205F-C68F-B8FE-18AE1E2192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7900" y="6374411"/>
                <a:ext cx="1821236" cy="40786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6D73D607-1E1F-35D8-D77D-324F27E3D13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15973" y="4064735"/>
            <a:ext cx="3283190" cy="216919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41BC823-3FA8-E79F-E479-EDAB6750FCE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04745" y="1973314"/>
            <a:ext cx="1600721" cy="132233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7AF1AF2-A0DF-B92E-E906-6F9A9076F34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15973" y="1706652"/>
            <a:ext cx="3283190" cy="218518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29CDE6B-6224-BC07-290C-7A137047598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2160501"/>
            <a:ext cx="3135401" cy="366929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D4CEA981-1BA9-C342-DE15-507C716F2EF9}"/>
                  </a:ext>
                </a:extLst>
              </p:cNvPr>
              <p:cNvSpPr/>
              <p:nvPr/>
            </p:nvSpPr>
            <p:spPr>
              <a:xfrm>
                <a:off x="4344352" y="5976233"/>
                <a:ext cx="998304" cy="2554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𝛾</m:t>
                      </m:r>
                      <m:r>
                        <a:rPr kumimoji="0" lang="en-US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=0.5</m:t>
                      </m:r>
                    </m:oMath>
                  </m:oMathPara>
                </a14:m>
                <a:endParaRPr kumimoji="0" lang="en-IN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D4CEA981-1BA9-C342-DE15-507C716F2EF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4352" y="5976233"/>
                <a:ext cx="998304" cy="255460"/>
              </a:xfrm>
              <a:prstGeom prst="rect">
                <a:avLst/>
              </a:prstGeom>
              <a:blipFill>
                <a:blip r:embed="rId10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65B8A212-141C-8A21-97A8-CC2BFB9D9F33}"/>
                  </a:ext>
                </a:extLst>
              </p:cNvPr>
              <p:cNvSpPr/>
              <p:nvPr/>
            </p:nvSpPr>
            <p:spPr>
              <a:xfrm>
                <a:off x="200728" y="5976233"/>
                <a:ext cx="2482849" cy="2554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𝛾</m:t>
                    </m:r>
                    <m:r>
                      <a:rPr kumimoji="0" lang="en-US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=1</m:t>
                    </m:r>
                  </m:oMath>
                </a14:m>
                <a:r>
                  <a:rPr kumimoji="0" lang="en-IN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(no</a:t>
                </a:r>
                <a:r>
                  <a:rPr kumimoji="0" lang="en-IN" sz="1400" b="0" i="0" u="none" strike="noStrike" kern="1200" cap="none" spc="0" normalizeH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update damping)</a:t>
                </a:r>
                <a:endParaRPr kumimoji="0" lang="en-IN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65B8A212-141C-8A21-97A8-CC2BFB9D9F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728" y="5976233"/>
                <a:ext cx="2482849" cy="255460"/>
              </a:xfrm>
              <a:prstGeom prst="rect">
                <a:avLst/>
              </a:prstGeom>
              <a:blipFill>
                <a:blip r:embed="rId11"/>
                <a:stretch>
                  <a:fillRect t="-9091" b="-3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7531CD79-ECD7-B033-4C04-9C6F7E2A3110}"/>
                  </a:ext>
                </a:extLst>
              </p:cNvPr>
              <p:cNvSpPr/>
              <p:nvPr/>
            </p:nvSpPr>
            <p:spPr>
              <a:xfrm>
                <a:off x="7102957" y="3250233"/>
                <a:ext cx="2482849" cy="2554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𝛾</m:t>
                    </m:r>
                    <m:r>
                      <a:rPr kumimoji="0" lang="en-US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=1</m:t>
                    </m:r>
                  </m:oMath>
                </a14:m>
                <a:r>
                  <a:rPr kumimoji="0" lang="en-IN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(no</a:t>
                </a:r>
                <a:r>
                  <a:rPr kumimoji="0" lang="en-IN" sz="1400" b="0" i="0" u="none" strike="noStrike" kern="1200" cap="none" spc="0" normalizeH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update damping)</a:t>
                </a:r>
                <a:endParaRPr kumimoji="0" lang="en-IN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7531CD79-ECD7-B033-4C04-9C6F7E2A31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2957" y="3250233"/>
                <a:ext cx="2482849" cy="255460"/>
              </a:xfrm>
              <a:prstGeom prst="rect">
                <a:avLst/>
              </a:prstGeom>
              <a:blipFill>
                <a:blip r:embed="rId12"/>
                <a:stretch>
                  <a:fillRect t="-11364" b="-3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4A1A0A85-6CD0-B503-9717-442FF548CDDB}"/>
                  </a:ext>
                </a:extLst>
              </p:cNvPr>
              <p:cNvSpPr/>
              <p:nvPr/>
            </p:nvSpPr>
            <p:spPr>
              <a:xfrm>
                <a:off x="7826179" y="5574333"/>
                <a:ext cx="998304" cy="2554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𝛾</m:t>
                      </m:r>
                      <m:r>
                        <a:rPr kumimoji="0" lang="en-US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=0.5</m:t>
                      </m:r>
                    </m:oMath>
                  </m:oMathPara>
                </a14:m>
                <a:endParaRPr kumimoji="0" lang="en-IN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4A1A0A85-6CD0-B503-9717-442FF548CD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6179" y="5574333"/>
                <a:ext cx="998304" cy="255460"/>
              </a:xfrm>
              <a:prstGeom prst="rect">
                <a:avLst/>
              </a:prstGeom>
              <a:blipFill>
                <a:blip r:embed="rId13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05A83295-0709-F84F-894C-E9A74380C70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80503" y="2160501"/>
            <a:ext cx="3126003" cy="366929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72EC7B8-2948-548B-E10D-B31B8034B7C4}"/>
              </a:ext>
            </a:extLst>
          </p:cNvPr>
          <p:cNvSpPr/>
          <p:nvPr/>
        </p:nvSpPr>
        <p:spPr>
          <a:xfrm>
            <a:off x="2577580" y="2857500"/>
            <a:ext cx="575965" cy="1308100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193755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tx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294DC04-A815-F4AB-ACF3-26673374A6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84E3C6C-5741-FC19-8B6F-065FCA680AC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</p:spPr>
            <p:txBody>
              <a:bodyPr/>
              <a:lstStyle/>
              <a:p>
                <a:pPr algn="ctr"/>
                <a:r>
                  <a:rPr lang="en-US" sz="2400"/>
                  <a:t>DDP Trajectory vs #Forward Passes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br>
                  <a:rPr lang="en-US" sz="2400"/>
                </a:br>
                <a:r>
                  <a:rPr lang="en-IN" sz="1100"/>
                  <a:t>Terminal SOC Constraint </a:t>
                </a:r>
                <a:r>
                  <a:rPr lang="en-IN" sz="110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Relaxed</a:t>
                </a:r>
                <a:endParaRPr lang="en-US" sz="240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84E3C6C-5741-FC19-8B6F-065FCA680AC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  <a:blipFill>
                <a:blip r:embed="rId2"/>
                <a:stretch>
                  <a:fillRect t="-12360" b="-168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5899F22F-D99A-C492-6E71-88FE30C76882}"/>
                  </a:ext>
                </a:extLst>
              </p:cNvPr>
              <p:cNvSpPr/>
              <p:nvPr/>
            </p:nvSpPr>
            <p:spPr>
              <a:xfrm>
                <a:off x="874411" y="317519"/>
                <a:ext cx="1549611" cy="547158"/>
              </a:xfrm>
              <a:prstGeom prst="rect">
                <a:avLst/>
              </a:prstGeom>
              <a:solidFill>
                <a:srgbClr val="CA1237">
                  <a:alpha val="76078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𝐼𝐸𝐸𝐸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123</m:t>
                      </m:r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𝐴</m:t>
                          </m:r>
                        </m:e>
                        <m:sub>
                          <m:d>
                            <m:dPr>
                              <m:begChr m:val="{"/>
                              <m:endChr m:val="}"/>
                              <m:ctrlP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𝑝h</m:t>
                              </m:r>
                            </m:e>
                          </m:d>
                        </m:sub>
                      </m:sSub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 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=24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5899F22F-D99A-C492-6E71-88FE30C768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411" y="317519"/>
                <a:ext cx="1549611" cy="547158"/>
              </a:xfrm>
              <a:prstGeom prst="rect">
                <a:avLst/>
              </a:prstGeom>
              <a:blipFill>
                <a:blip r:embed="rId3"/>
                <a:stretch>
                  <a:fillRect l="-4280" r="-1167" b="-5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2DFDDB35-33A4-342F-B6F0-9365058C0A7D}"/>
                  </a:ext>
                </a:extLst>
              </p:cNvPr>
              <p:cNvSpPr/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𝐷𝐷𝑃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2DFDDB35-33A4-342F-B6F0-9365058C0A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angle 28">
            <a:extLst>
              <a:ext uri="{FF2B5EF4-FFF2-40B4-BE49-F238E27FC236}">
                <a16:creationId xmlns:a16="http://schemas.microsoft.com/office/drawing/2014/main" id="{A8C6600D-1F54-8C2D-CBF1-FA8208148754}"/>
              </a:ext>
            </a:extLst>
          </p:cNvPr>
          <p:cNvSpPr/>
          <p:nvPr/>
        </p:nvSpPr>
        <p:spPr>
          <a:xfrm>
            <a:off x="9420474" y="881101"/>
            <a:ext cx="1821236" cy="407860"/>
          </a:xfrm>
          <a:prstGeom prst="rect">
            <a:avLst/>
          </a:prstGeom>
          <a:solidFill>
            <a:srgbClr val="CA1237">
              <a:alpha val="7607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BruteForced</a:t>
            </a:r>
            <a:r>
              <a: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 (BF)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8D2E7248-7F66-77D6-DFA9-08D7B60B769B}"/>
                  </a:ext>
                </a:extLst>
              </p:cNvPr>
              <p:cNvSpPr/>
              <p:nvPr/>
            </p:nvSpPr>
            <p:spPr>
              <a:xfrm>
                <a:off x="7327900" y="6374411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𝑘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𝑀𝑎𝑥</m:t>
                          </m:r>
                        </m:sub>
                      </m:sSub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=25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8D2E7248-7F66-77D6-DFA9-08D7B60B76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7900" y="6374411"/>
                <a:ext cx="1821236" cy="40786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14CFCFF-61DD-89A3-9327-9045CA5585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24809" y="4064735"/>
            <a:ext cx="3265518" cy="216919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73F3128-9FC6-73C9-92B3-D34B489442C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01966" y="1706652"/>
            <a:ext cx="1424884" cy="395852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AE6EBE0-8D49-0B70-26FD-3629FCD1CB2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15973" y="1708051"/>
            <a:ext cx="3283190" cy="218238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D40945CA-05ED-5D58-B20C-D35F12A469A2}"/>
                  </a:ext>
                </a:extLst>
              </p:cNvPr>
              <p:cNvSpPr/>
              <p:nvPr/>
            </p:nvSpPr>
            <p:spPr>
              <a:xfrm>
                <a:off x="2620036" y="6431952"/>
                <a:ext cx="998304" cy="2554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𝛾</m:t>
                      </m:r>
                      <m:r>
                        <a:rPr kumimoji="0" lang="en-US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=0.5</m:t>
                      </m:r>
                    </m:oMath>
                  </m:oMathPara>
                </a14:m>
                <a:endParaRPr kumimoji="0" lang="en-IN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D40945CA-05ED-5D58-B20C-D35F12A469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0036" y="6431952"/>
                <a:ext cx="998304" cy="255460"/>
              </a:xfrm>
              <a:prstGeom prst="rect">
                <a:avLst/>
              </a:prstGeom>
              <a:blipFill>
                <a:blip r:embed="rId9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24F573B6-3091-2B11-886D-6BC1B0CA396C}"/>
                  </a:ext>
                </a:extLst>
              </p:cNvPr>
              <p:cNvSpPr/>
              <p:nvPr/>
            </p:nvSpPr>
            <p:spPr>
              <a:xfrm>
                <a:off x="1877763" y="3925031"/>
                <a:ext cx="2482849" cy="2554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𝛾</m:t>
                    </m:r>
                    <m:r>
                      <a:rPr kumimoji="0" lang="en-US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=1</m:t>
                    </m:r>
                  </m:oMath>
                </a14:m>
                <a:r>
                  <a:rPr kumimoji="0" lang="en-IN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(no</a:t>
                </a:r>
                <a:r>
                  <a:rPr kumimoji="0" lang="en-IN" sz="1400" b="0" i="0" u="none" strike="noStrike" kern="1200" cap="none" spc="0" normalizeH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update damping)</a:t>
                </a:r>
                <a:endParaRPr kumimoji="0" lang="en-IN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24F573B6-3091-2B11-886D-6BC1B0CA39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7763" y="3925031"/>
                <a:ext cx="2482849" cy="255460"/>
              </a:xfrm>
              <a:prstGeom prst="rect">
                <a:avLst/>
              </a:prstGeom>
              <a:blipFill>
                <a:blip r:embed="rId10"/>
                <a:stretch>
                  <a:fillRect t="-11364" b="-29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96848E92-7653-F56F-9642-EB2BC15FB914}"/>
                  </a:ext>
                </a:extLst>
              </p:cNvPr>
              <p:cNvSpPr/>
              <p:nvPr/>
            </p:nvSpPr>
            <p:spPr>
              <a:xfrm>
                <a:off x="7102957" y="3250233"/>
                <a:ext cx="2482849" cy="2554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𝛾</m:t>
                    </m:r>
                    <m:r>
                      <a:rPr kumimoji="0" lang="en-US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=1</m:t>
                    </m:r>
                  </m:oMath>
                </a14:m>
                <a:r>
                  <a:rPr kumimoji="0" lang="en-IN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(no</a:t>
                </a:r>
                <a:r>
                  <a:rPr kumimoji="0" lang="en-IN" sz="1400" b="0" i="0" u="none" strike="noStrike" kern="1200" cap="none" spc="0" normalizeH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update damping)</a:t>
                </a:r>
                <a:endParaRPr kumimoji="0" lang="en-IN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96848E92-7653-F56F-9642-EB2BC15FB9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2957" y="3250233"/>
                <a:ext cx="2482849" cy="255460"/>
              </a:xfrm>
              <a:prstGeom prst="rect">
                <a:avLst/>
              </a:prstGeom>
              <a:blipFill>
                <a:blip r:embed="rId11"/>
                <a:stretch>
                  <a:fillRect t="-11364" b="-3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129DBD54-62CB-9BD7-8D9C-B423E1C3DD3E}"/>
                  </a:ext>
                </a:extLst>
              </p:cNvPr>
              <p:cNvSpPr/>
              <p:nvPr/>
            </p:nvSpPr>
            <p:spPr>
              <a:xfrm>
                <a:off x="7826179" y="5574333"/>
                <a:ext cx="998304" cy="2554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𝛾</m:t>
                      </m:r>
                      <m:r>
                        <a:rPr kumimoji="0" lang="en-US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=0.5</m:t>
                      </m:r>
                    </m:oMath>
                  </m:oMathPara>
                </a14:m>
                <a:endParaRPr kumimoji="0" lang="en-IN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129DBD54-62CB-9BD7-8D9C-B423E1C3DD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6179" y="5574333"/>
                <a:ext cx="998304" cy="255460"/>
              </a:xfrm>
              <a:prstGeom prst="rect">
                <a:avLst/>
              </a:prstGeom>
              <a:blipFill>
                <a:blip r:embed="rId9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652E2DCB-9DF5-0751-85BD-BD6901D030B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7940" y="4251071"/>
            <a:ext cx="5429100" cy="215063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6C26D80-11FA-86C6-D5BA-CFB67077A89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7940" y="1591760"/>
            <a:ext cx="5228088" cy="2262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118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tx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72AFE3E-31AC-D253-F273-3C64426DA1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A62B467-DB9A-12D4-7A73-FA3AA5A0FBF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</p:spPr>
            <p:txBody>
              <a:bodyPr/>
              <a:lstStyle/>
              <a:p>
                <a:pPr algn="ctr"/>
                <a:r>
                  <a:rPr lang="en-US" sz="2400"/>
                  <a:t>DDP Trajectory vs #Forward Passes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br>
                  <a:rPr lang="en-US" sz="2400"/>
                </a:br>
                <a:r>
                  <a:rPr lang="en-IN" sz="1100"/>
                  <a:t>Terminal SOC Constraint </a:t>
                </a:r>
                <a:r>
                  <a:rPr lang="en-IN" sz="110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Relaxed</a:t>
                </a:r>
                <a:endParaRPr lang="en-US" sz="240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A62B467-DB9A-12D4-7A73-FA3AA5A0FBF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  <a:blipFill>
                <a:blip r:embed="rId2"/>
                <a:stretch>
                  <a:fillRect t="-12360" b="-168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F69980A4-C92C-F981-8428-619DB601BF88}"/>
                  </a:ext>
                </a:extLst>
              </p:cNvPr>
              <p:cNvSpPr/>
              <p:nvPr/>
            </p:nvSpPr>
            <p:spPr>
              <a:xfrm>
                <a:off x="874411" y="317519"/>
                <a:ext cx="1549611" cy="547158"/>
              </a:xfrm>
              <a:prstGeom prst="rect">
                <a:avLst/>
              </a:prstGeom>
              <a:solidFill>
                <a:srgbClr val="CA1237">
                  <a:alpha val="76078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𝐼𝐸𝐸𝐸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123</m:t>
                      </m:r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𝐴</m:t>
                          </m:r>
                        </m:e>
                        <m:sub>
                          <m:d>
                            <m:dPr>
                              <m:begChr m:val="{"/>
                              <m:endChr m:val="}"/>
                              <m:ctrlP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𝑝h</m:t>
                              </m:r>
                            </m:e>
                          </m:d>
                        </m:sub>
                      </m:sSub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 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=96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F69980A4-C92C-F981-8428-619DB601BF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411" y="317519"/>
                <a:ext cx="1549611" cy="547158"/>
              </a:xfrm>
              <a:prstGeom prst="rect">
                <a:avLst/>
              </a:prstGeom>
              <a:blipFill>
                <a:blip r:embed="rId3"/>
                <a:stretch>
                  <a:fillRect l="-4280" r="-1167" b="-5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DDD5A20F-5B95-7F5B-119A-DE74612B33DB}"/>
                  </a:ext>
                </a:extLst>
              </p:cNvPr>
              <p:cNvSpPr/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𝐷𝐷𝑃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DDD5A20F-5B95-7F5B-119A-DE74612B33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angle 28">
            <a:extLst>
              <a:ext uri="{FF2B5EF4-FFF2-40B4-BE49-F238E27FC236}">
                <a16:creationId xmlns:a16="http://schemas.microsoft.com/office/drawing/2014/main" id="{2E59A8F4-5EE3-11A5-E04D-577F00B67F97}"/>
              </a:ext>
            </a:extLst>
          </p:cNvPr>
          <p:cNvSpPr/>
          <p:nvPr/>
        </p:nvSpPr>
        <p:spPr>
          <a:xfrm>
            <a:off x="9420474" y="881101"/>
            <a:ext cx="1821236" cy="407860"/>
          </a:xfrm>
          <a:prstGeom prst="rect">
            <a:avLst/>
          </a:prstGeom>
          <a:solidFill>
            <a:srgbClr val="CA1237">
              <a:alpha val="7607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BruteForced</a:t>
            </a:r>
            <a:r>
              <a: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 (BF)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21E7AB8C-F749-E304-401A-5775797617E7}"/>
                  </a:ext>
                </a:extLst>
              </p:cNvPr>
              <p:cNvSpPr/>
              <p:nvPr/>
            </p:nvSpPr>
            <p:spPr>
              <a:xfrm>
                <a:off x="5299510" y="6202270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𝑘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𝑀𝑎𝑥</m:t>
                          </m:r>
                        </m:sub>
                      </m:sSub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=25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21E7AB8C-F749-E304-401A-5775797617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9510" y="6202270"/>
                <a:ext cx="1821236" cy="40786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8B02AD10-030F-96D1-8AAD-1CBA2ADDD23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97208" y="2073280"/>
            <a:ext cx="5176793" cy="3438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8920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tx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4E59ABA-EC32-A8AD-B871-F8C88B201B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7169B2AB-1190-29E8-22F4-CF31571F46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" y="1858516"/>
            <a:ext cx="8199700" cy="386842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5E77F04-A22D-7EEF-C3BD-87DADB0B9D2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</p:spPr>
            <p:txBody>
              <a:bodyPr/>
              <a:lstStyle/>
              <a:p>
                <a:pPr algn="ctr"/>
                <a:r>
                  <a:rPr lang="en-US" sz="2400"/>
                  <a:t>DDP Trajectory vs #Forward Passes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br>
                  <a:rPr lang="en-US" sz="2400"/>
                </a:br>
                <a:r>
                  <a:rPr lang="en-IN" sz="1100"/>
                  <a:t>Terminal SOC Constraint </a:t>
                </a:r>
                <a:r>
                  <a:rPr lang="en-IN" sz="110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Relaxed</a:t>
                </a:r>
                <a:endParaRPr lang="en-US" sz="240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5E77F04-A22D-7EEF-C3BD-87DADB0B9D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  <a:blipFill>
                <a:blip r:embed="rId3"/>
                <a:stretch>
                  <a:fillRect t="-12360" b="-168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AD5B192-5CF0-FCF7-489D-B697278AD3C7}"/>
                  </a:ext>
                </a:extLst>
              </p:cNvPr>
              <p:cNvSpPr/>
              <p:nvPr/>
            </p:nvSpPr>
            <p:spPr>
              <a:xfrm>
                <a:off x="874411" y="317519"/>
                <a:ext cx="1549611" cy="547158"/>
              </a:xfrm>
              <a:prstGeom prst="rect">
                <a:avLst/>
              </a:prstGeom>
              <a:solidFill>
                <a:srgbClr val="CA1237">
                  <a:alpha val="76078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𝐼𝐸𝐸𝐸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123</m:t>
                      </m:r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𝐵</m:t>
                          </m:r>
                        </m:e>
                        <m:sub>
                          <m:d>
                            <m:dPr>
                              <m:begChr m:val="{"/>
                              <m:endChr m:val="}"/>
                              <m:ctrlP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𝑝h</m:t>
                              </m:r>
                            </m:e>
                          </m:d>
                        </m:sub>
                      </m:sSub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 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=96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AD5B192-5CF0-FCF7-489D-B697278AD3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411" y="317519"/>
                <a:ext cx="1549611" cy="547158"/>
              </a:xfrm>
              <a:prstGeom prst="rect">
                <a:avLst/>
              </a:prstGeom>
              <a:blipFill>
                <a:blip r:embed="rId4"/>
                <a:stretch>
                  <a:fillRect l="-4669" r="-1556" b="-5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3F7C9A9-2D43-7C2C-C38C-091375CF811B}"/>
                  </a:ext>
                </a:extLst>
              </p:cNvPr>
              <p:cNvSpPr/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𝐷𝐷𝑃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3F7C9A9-2D43-7C2C-C38C-091375CF81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angle 28">
            <a:extLst>
              <a:ext uri="{FF2B5EF4-FFF2-40B4-BE49-F238E27FC236}">
                <a16:creationId xmlns:a16="http://schemas.microsoft.com/office/drawing/2014/main" id="{CDA6C616-8884-5BB8-C6D7-96D0E7AEBAEF}"/>
              </a:ext>
            </a:extLst>
          </p:cNvPr>
          <p:cNvSpPr/>
          <p:nvPr/>
        </p:nvSpPr>
        <p:spPr>
          <a:xfrm>
            <a:off x="9420474" y="881101"/>
            <a:ext cx="1821236" cy="407860"/>
          </a:xfrm>
          <a:prstGeom prst="rect">
            <a:avLst/>
          </a:prstGeom>
          <a:solidFill>
            <a:srgbClr val="CA1237">
              <a:alpha val="7607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BruteForced</a:t>
            </a:r>
            <a:r>
              <a: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 (BF)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05F110C3-5117-886F-72FB-BDFF0F618B29}"/>
                  </a:ext>
                </a:extLst>
              </p:cNvPr>
              <p:cNvSpPr/>
              <p:nvPr/>
            </p:nvSpPr>
            <p:spPr>
              <a:xfrm>
                <a:off x="5299510" y="6202270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𝑘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𝑀𝑎𝑥</m:t>
                          </m:r>
                        </m:sub>
                      </m:sSub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=25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05F110C3-5117-886F-72FB-BDFF0F618B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9510" y="6202270"/>
                <a:ext cx="1821236" cy="40786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3FB9CB4A-D44D-ECF4-60EE-AFD9EE01937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98748" y="2073280"/>
            <a:ext cx="5173713" cy="343889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80698C8-7DA2-2C3B-419B-B3098DC3122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93036" y="1447800"/>
            <a:ext cx="887564" cy="175982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FC603E3-BF4D-3051-9AB6-1A95F9DE26A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93036" y="3212860"/>
            <a:ext cx="890990" cy="17604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F6F41CB-12E4-FB64-6F46-B276B2424EB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12710" y="4973260"/>
            <a:ext cx="867890" cy="17604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FD72767-CDFE-AD58-982F-2F5117431E0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331092" y="1453373"/>
            <a:ext cx="880200" cy="1760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765524C-D61B-5F3D-BDF2-EF40BED595C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316236" y="3212860"/>
            <a:ext cx="898666" cy="1760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7D942B2-8A3C-4298-A7FE-651D07F4799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317721" y="4972347"/>
            <a:ext cx="895696" cy="17604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1E39E93E-DD38-06DB-15F6-B4E634B52139}"/>
                  </a:ext>
                </a:extLst>
              </p:cNvPr>
              <p:cNvSpPr/>
              <p:nvPr/>
            </p:nvSpPr>
            <p:spPr>
              <a:xfrm>
                <a:off x="696442" y="5852547"/>
                <a:ext cx="2482849" cy="2554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𝛾</m:t>
                    </m:r>
                    <m:r>
                      <a:rPr kumimoji="0" lang="en-US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=1</m:t>
                    </m:r>
                  </m:oMath>
                </a14:m>
                <a:r>
                  <a:rPr kumimoji="0" lang="en-IN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(no</a:t>
                </a:r>
                <a:r>
                  <a:rPr kumimoji="0" lang="en-IN" sz="1400" b="0" i="0" u="none" strike="noStrike" kern="1200" cap="none" spc="0" normalizeH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update damping)</a:t>
                </a:r>
                <a:endParaRPr kumimoji="0" lang="en-IN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1E39E93E-DD38-06DB-15F6-B4E634B521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442" y="5852547"/>
                <a:ext cx="2482849" cy="255460"/>
              </a:xfrm>
              <a:prstGeom prst="rect">
                <a:avLst/>
              </a:prstGeom>
              <a:blipFill>
                <a:blip r:embed="rId14"/>
                <a:stretch>
                  <a:fillRect t="-11364" b="-3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5687F268-3697-F977-5195-C445366EE79A}"/>
                  </a:ext>
                </a:extLst>
              </p:cNvPr>
              <p:cNvSpPr/>
              <p:nvPr/>
            </p:nvSpPr>
            <p:spPr>
              <a:xfrm>
                <a:off x="4666669" y="5662012"/>
                <a:ext cx="2482849" cy="2554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𝛾</m:t>
                    </m:r>
                    <m:r>
                      <a:rPr kumimoji="0" lang="en-US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=1</m:t>
                    </m:r>
                  </m:oMath>
                </a14:m>
                <a:r>
                  <a:rPr kumimoji="0" lang="en-IN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(no</a:t>
                </a:r>
                <a:r>
                  <a:rPr kumimoji="0" lang="en-IN" sz="1400" b="0" i="0" u="none" strike="noStrike" kern="1200" cap="none" spc="0" normalizeH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update damping)</a:t>
                </a:r>
                <a:endParaRPr kumimoji="0" lang="en-IN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5687F268-3697-F977-5195-C445366EE7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6669" y="5662012"/>
                <a:ext cx="2482849" cy="255460"/>
              </a:xfrm>
              <a:prstGeom prst="rect">
                <a:avLst/>
              </a:prstGeom>
              <a:blipFill>
                <a:blip r:embed="rId15"/>
                <a:stretch>
                  <a:fillRect t="-11364" b="-29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662595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tx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9DB2D08-AAB0-134F-8FBC-474A23D439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E5B1F0A-7F1E-2796-8E67-377E6A94D45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</p:spPr>
            <p:txBody>
              <a:bodyPr/>
              <a:lstStyle/>
              <a:p>
                <a:pPr algn="ctr"/>
                <a:r>
                  <a:rPr lang="en-US" sz="2400"/>
                  <a:t>DDP Trajectory vs #Forward Passes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br>
                  <a:rPr lang="en-US" sz="2400"/>
                </a:br>
                <a:r>
                  <a:rPr lang="en-IN" sz="1100"/>
                  <a:t>Terminal SOC Constraint </a:t>
                </a:r>
                <a:r>
                  <a:rPr lang="en-IN" sz="110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Relaxed</a:t>
                </a:r>
                <a:endParaRPr lang="en-US" sz="240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E5B1F0A-7F1E-2796-8E67-377E6A94D45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  <a:blipFill>
                <a:blip r:embed="rId2"/>
                <a:stretch>
                  <a:fillRect t="-12360" b="-168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8839651-86A1-7C94-3BC6-98C4F9B877A3}"/>
                  </a:ext>
                </a:extLst>
              </p:cNvPr>
              <p:cNvSpPr/>
              <p:nvPr/>
            </p:nvSpPr>
            <p:spPr>
              <a:xfrm>
                <a:off x="874411" y="317519"/>
                <a:ext cx="1549611" cy="547158"/>
              </a:xfrm>
              <a:prstGeom prst="rect">
                <a:avLst/>
              </a:prstGeom>
              <a:solidFill>
                <a:srgbClr val="CA1237">
                  <a:alpha val="76078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𝐼𝐸𝐸𝐸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123</m:t>
                      </m:r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𝐵</m:t>
                          </m:r>
                        </m:e>
                        <m:sub>
                          <m:d>
                            <m:dPr>
                              <m:begChr m:val="{"/>
                              <m:endChr m:val="}"/>
                              <m:ctrlP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𝑝h</m:t>
                              </m:r>
                            </m:e>
                          </m:d>
                        </m:sub>
                      </m:sSub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 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=24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8839651-86A1-7C94-3BC6-98C4F9B877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411" y="317519"/>
                <a:ext cx="1549611" cy="547158"/>
              </a:xfrm>
              <a:prstGeom prst="rect">
                <a:avLst/>
              </a:prstGeom>
              <a:blipFill>
                <a:blip r:embed="rId3"/>
                <a:stretch>
                  <a:fillRect l="-4669" r="-1556" b="-5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59A6DD6-C91E-8C4F-C9B4-08D08B996A0C}"/>
                  </a:ext>
                </a:extLst>
              </p:cNvPr>
              <p:cNvSpPr/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𝐷𝐷𝑃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59A6DD6-C91E-8C4F-C9B4-08D08B996A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angle 28">
            <a:extLst>
              <a:ext uri="{FF2B5EF4-FFF2-40B4-BE49-F238E27FC236}">
                <a16:creationId xmlns:a16="http://schemas.microsoft.com/office/drawing/2014/main" id="{779DE42B-5E58-6058-F920-C2F6898E164E}"/>
              </a:ext>
            </a:extLst>
          </p:cNvPr>
          <p:cNvSpPr/>
          <p:nvPr/>
        </p:nvSpPr>
        <p:spPr>
          <a:xfrm>
            <a:off x="9420474" y="881101"/>
            <a:ext cx="1821236" cy="407860"/>
          </a:xfrm>
          <a:prstGeom prst="rect">
            <a:avLst/>
          </a:prstGeom>
          <a:solidFill>
            <a:srgbClr val="CA1237">
              <a:alpha val="7607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BruteForced</a:t>
            </a:r>
            <a:r>
              <a: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 (BF)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54D5A7B7-EB89-1083-8365-4F428C606221}"/>
                  </a:ext>
                </a:extLst>
              </p:cNvPr>
              <p:cNvSpPr/>
              <p:nvPr/>
            </p:nvSpPr>
            <p:spPr>
              <a:xfrm>
                <a:off x="7327900" y="6374411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𝑘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𝑀𝑎𝑥</m:t>
                          </m:r>
                        </m:sub>
                      </m:sSub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=25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54D5A7B7-EB89-1083-8365-4F428C6062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7900" y="6374411"/>
                <a:ext cx="1821236" cy="40786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7827E17-B1F0-28BF-65DC-A297611B03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36177" y="4064735"/>
            <a:ext cx="3242781" cy="216919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79E092D-0BD6-FA47-02C1-8E7B36CCFC0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39346" y="1706652"/>
            <a:ext cx="1350123" cy="395852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0169339-A6E7-8382-A118-504A59CCF40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17349" y="1708051"/>
            <a:ext cx="3280437" cy="218238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D1A7AF09-BA6C-31F7-E0EB-A7F00BE232A6}"/>
                  </a:ext>
                </a:extLst>
              </p:cNvPr>
              <p:cNvSpPr/>
              <p:nvPr/>
            </p:nvSpPr>
            <p:spPr>
              <a:xfrm>
                <a:off x="2679375" y="6446580"/>
                <a:ext cx="998304" cy="2554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𝛾</m:t>
                      </m:r>
                      <m:r>
                        <a:rPr kumimoji="0" lang="en-US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=0.5</m:t>
                      </m:r>
                    </m:oMath>
                  </m:oMathPara>
                </a14:m>
                <a:endParaRPr kumimoji="0" lang="en-IN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D1A7AF09-BA6C-31F7-E0EB-A7F00BE232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9375" y="6446580"/>
                <a:ext cx="998304" cy="255460"/>
              </a:xfrm>
              <a:prstGeom prst="rect">
                <a:avLst/>
              </a:prstGeom>
              <a:blipFill>
                <a:blip r:embed="rId9"/>
                <a:stretch>
                  <a:fillRect b="-93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007BCAD2-B6AA-AE22-A930-815E3164503C}"/>
                  </a:ext>
                </a:extLst>
              </p:cNvPr>
              <p:cNvSpPr/>
              <p:nvPr/>
            </p:nvSpPr>
            <p:spPr>
              <a:xfrm>
                <a:off x="2026002" y="3933792"/>
                <a:ext cx="2482849" cy="2554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𝛾</m:t>
                    </m:r>
                    <m:r>
                      <a:rPr kumimoji="0" lang="en-US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=1</m:t>
                    </m:r>
                  </m:oMath>
                </a14:m>
                <a:r>
                  <a:rPr kumimoji="0" lang="en-IN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(no</a:t>
                </a:r>
                <a:r>
                  <a:rPr kumimoji="0" lang="en-IN" sz="1400" b="0" i="0" u="none" strike="noStrike" kern="1200" cap="none" spc="0" normalizeH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update damping)</a:t>
                </a:r>
                <a:endParaRPr kumimoji="0" lang="en-IN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007BCAD2-B6AA-AE22-A930-815E3164503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6002" y="3933792"/>
                <a:ext cx="2482849" cy="255460"/>
              </a:xfrm>
              <a:prstGeom prst="rect">
                <a:avLst/>
              </a:prstGeom>
              <a:blipFill>
                <a:blip r:embed="rId10"/>
                <a:stretch>
                  <a:fillRect t="-9091" b="-3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7C3DC977-91F3-E6F6-C6BE-75B3B93D69EC}"/>
                  </a:ext>
                </a:extLst>
              </p:cNvPr>
              <p:cNvSpPr/>
              <p:nvPr/>
            </p:nvSpPr>
            <p:spPr>
              <a:xfrm>
                <a:off x="7102956" y="3301270"/>
                <a:ext cx="2482849" cy="2554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𝛾</m:t>
                    </m:r>
                    <m:r>
                      <a:rPr kumimoji="0" lang="en-US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=1</m:t>
                    </m:r>
                  </m:oMath>
                </a14:m>
                <a:r>
                  <a:rPr kumimoji="0" lang="en-IN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(no</a:t>
                </a:r>
                <a:r>
                  <a:rPr kumimoji="0" lang="en-IN" sz="1400" b="0" i="0" u="none" strike="noStrike" kern="1200" cap="none" spc="0" normalizeH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update damping)</a:t>
                </a:r>
                <a:endParaRPr kumimoji="0" lang="en-IN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7C3DC977-91F3-E6F6-C6BE-75B3B93D69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2956" y="3301270"/>
                <a:ext cx="2482849" cy="255460"/>
              </a:xfrm>
              <a:prstGeom prst="rect">
                <a:avLst/>
              </a:prstGeom>
              <a:blipFill>
                <a:blip r:embed="rId11"/>
                <a:stretch>
                  <a:fillRect t="-11628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ED8EE88D-103D-7BAA-F8DD-A71DF890C5A4}"/>
                  </a:ext>
                </a:extLst>
              </p:cNvPr>
              <p:cNvSpPr/>
              <p:nvPr/>
            </p:nvSpPr>
            <p:spPr>
              <a:xfrm>
                <a:off x="7845229" y="5665178"/>
                <a:ext cx="998304" cy="2554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𝛾</m:t>
                      </m:r>
                      <m:r>
                        <a:rPr kumimoji="0" lang="en-US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=0.5</m:t>
                      </m:r>
                    </m:oMath>
                  </m:oMathPara>
                </a14:m>
                <a:endParaRPr kumimoji="0" lang="en-IN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ED8EE88D-103D-7BAA-F8DD-A71DF890C5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5229" y="5665178"/>
                <a:ext cx="998304" cy="255460"/>
              </a:xfrm>
              <a:prstGeom prst="rect">
                <a:avLst/>
              </a:prstGeom>
              <a:blipFill>
                <a:blip r:embed="rId12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FD4518EF-675E-89AB-2EFF-6B8E13BB62C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7279" y="4287117"/>
            <a:ext cx="5429100" cy="21077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1F95242-25F8-BC89-5753-1ECC0D2AAAD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6179" y="1627806"/>
            <a:ext cx="5228088" cy="2208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1507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tx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260DEED-CA6E-DA4D-35F4-9BF6FC32A0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6462433-0535-63FD-1363-6520C9BA74C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</p:spPr>
            <p:txBody>
              <a:bodyPr/>
              <a:lstStyle/>
              <a:p>
                <a:pPr algn="ctr"/>
                <a:r>
                  <a:rPr lang="en-US" sz="2400"/>
                  <a:t>DDP Trajectory vs #Forward Passes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br>
                  <a:rPr lang="en-US" sz="2400"/>
                </a:br>
                <a:r>
                  <a:rPr lang="en-IN" sz="1100"/>
                  <a:t>Terminal SOC Constraint </a:t>
                </a:r>
                <a:r>
                  <a:rPr lang="en-IN" sz="110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Relaxed</a:t>
                </a:r>
                <a:endParaRPr lang="en-US" sz="240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6462433-0535-63FD-1363-6520C9BA74C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  <a:blipFill>
                <a:blip r:embed="rId2"/>
                <a:stretch>
                  <a:fillRect t="-12360" b="-168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8D5722D-4F12-6FA4-9B94-0408705EAFA7}"/>
                  </a:ext>
                </a:extLst>
              </p:cNvPr>
              <p:cNvSpPr/>
              <p:nvPr/>
            </p:nvSpPr>
            <p:spPr>
              <a:xfrm>
                <a:off x="874411" y="317519"/>
                <a:ext cx="1549611" cy="547158"/>
              </a:xfrm>
              <a:prstGeom prst="rect">
                <a:avLst/>
              </a:prstGeom>
              <a:solidFill>
                <a:srgbClr val="CA1237">
                  <a:alpha val="76078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𝐼𝐸𝐸𝐸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123</m:t>
                      </m:r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𝐵</m:t>
                          </m:r>
                        </m:e>
                        <m:sub>
                          <m:d>
                            <m:dPr>
                              <m:begChr m:val="{"/>
                              <m:endChr m:val="}"/>
                              <m:ctrlP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𝑝h</m:t>
                              </m:r>
                            </m:e>
                          </m:d>
                        </m:sub>
                      </m:sSub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 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=24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8D5722D-4F12-6FA4-9B94-0408705EAF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411" y="317519"/>
                <a:ext cx="1549611" cy="547158"/>
              </a:xfrm>
              <a:prstGeom prst="rect">
                <a:avLst/>
              </a:prstGeom>
              <a:blipFill>
                <a:blip r:embed="rId3"/>
                <a:stretch>
                  <a:fillRect l="-4669" r="-1556" b="-5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35D6BB2-743F-C687-D4DF-25017CC0BF17}"/>
                  </a:ext>
                </a:extLst>
              </p:cNvPr>
              <p:cNvSpPr/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𝐷𝐷𝑃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35D6BB2-743F-C687-D4DF-25017CC0BF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angle 28">
            <a:extLst>
              <a:ext uri="{FF2B5EF4-FFF2-40B4-BE49-F238E27FC236}">
                <a16:creationId xmlns:a16="http://schemas.microsoft.com/office/drawing/2014/main" id="{5AF34F8A-BE60-C94E-C5F3-24C0373D2165}"/>
              </a:ext>
            </a:extLst>
          </p:cNvPr>
          <p:cNvSpPr/>
          <p:nvPr/>
        </p:nvSpPr>
        <p:spPr>
          <a:xfrm>
            <a:off x="9420474" y="881101"/>
            <a:ext cx="1821236" cy="407860"/>
          </a:xfrm>
          <a:prstGeom prst="rect">
            <a:avLst/>
          </a:prstGeom>
          <a:solidFill>
            <a:srgbClr val="CA1237">
              <a:alpha val="7607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BruteForced</a:t>
            </a:r>
            <a:r>
              <a: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 (BF)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AA8180D-2D46-B679-39D3-8063BB7E505F}"/>
                  </a:ext>
                </a:extLst>
              </p:cNvPr>
              <p:cNvSpPr/>
              <p:nvPr/>
            </p:nvSpPr>
            <p:spPr>
              <a:xfrm>
                <a:off x="5299510" y="6202270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𝑘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𝑀𝑎𝑥</m:t>
                          </m:r>
                        </m:sub>
                      </m:sSub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=11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AA8180D-2D46-B679-39D3-8063BB7E50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9510" y="6202270"/>
                <a:ext cx="1821236" cy="40786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B70BA109-0DF5-C9BB-BE83-D5C7A13822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97208" y="2071380"/>
            <a:ext cx="5176793" cy="344269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A77BB4B-9870-5FE3-2D0A-0AEF8D486E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7347" y="1587260"/>
            <a:ext cx="3001321" cy="484828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45AFC53-01C5-0006-77E9-AE596C4092E2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9002542" y="1492891"/>
            <a:ext cx="2657099" cy="4745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7651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tx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391DEA1-7DA5-EB58-FEF9-9F50560922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54010D-9E6B-2F3F-94BB-F9B851625E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8547" y="247870"/>
            <a:ext cx="10063163" cy="547158"/>
          </a:xfrm>
        </p:spPr>
        <p:txBody>
          <a:bodyPr/>
          <a:lstStyle/>
          <a:p>
            <a:pPr algn="ctr"/>
            <a:r>
              <a:rPr lang="en-US" sz="2000"/>
              <a:t>Consensus ADMM formulation</a:t>
            </a:r>
            <a:endParaRPr lang="en-US" sz="240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FDC278D4-CD2F-8493-150D-AF441E2F40A9}"/>
                  </a:ext>
                </a:extLst>
              </p:cNvPr>
              <p:cNvSpPr/>
              <p:nvPr/>
            </p:nvSpPr>
            <p:spPr>
              <a:xfrm>
                <a:off x="602786" y="232259"/>
                <a:ext cx="3372314" cy="370991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accent3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Update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accent3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2</m:t>
                    </m:r>
                  </m:oMath>
                </a14:m>
                <a:r>
                  <a:rPr kumimoji="0" lang="en-IN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: Solve for</a:t>
                </a:r>
                <a:r>
                  <a:rPr kumimoji="0" lang="en-IN" sz="1800" b="0" i="0" u="none" strike="noStrike" kern="1200" cap="none" spc="0" normalizeH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sz="18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FFFF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sz="18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FFFF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𝑥</m:t>
                        </m:r>
                      </m:e>
                      <m:sup>
                        <m:r>
                          <a:rPr kumimoji="0" lang="en-US" sz="18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FFFF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𝑘</m:t>
                        </m:r>
                      </m:sup>
                    </m:sSup>
                  </m:oMath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FDC278D4-CD2F-8493-150D-AF441E2F40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786" y="232259"/>
                <a:ext cx="3372314" cy="370991"/>
              </a:xfrm>
              <a:prstGeom prst="rect">
                <a:avLst/>
              </a:prstGeom>
              <a:blipFill>
                <a:blip r:embed="rId2"/>
                <a:stretch>
                  <a:fillRect t="-4762" b="-238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F71437C-6070-5679-FEBC-040D00B7465D}"/>
                  </a:ext>
                </a:extLst>
              </p:cNvPr>
              <p:cNvSpPr/>
              <p:nvPr/>
            </p:nvSpPr>
            <p:spPr>
              <a:xfrm>
                <a:off x="157066" y="684980"/>
                <a:ext cx="4014884" cy="5940761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IN">
                  <a:solidFill>
                    <a:srgbClr val="FFFFFF"/>
                  </a:solidFill>
                  <a:latin typeface="Corbel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In Update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2</m:t>
                    </m:r>
                  </m:oMath>
                </a14:m>
                <a:r>
                  <a:rPr kumimoji="0" lang="en-IN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𝑘</m:t>
                        </m:r>
                      </m:e>
                      <m:sup>
                        <m:r>
                          <a:rPr kumimoji="0" lang="en-US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𝑡h</m:t>
                        </m:r>
                      </m:sup>
                    </m:sSup>
                  </m:oMath>
                </a14:m>
                <a:r>
                  <a:rPr kumimoji="0" lang="en-IN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iteration), </a:t>
                </a:r>
                <a:r>
                  <a:rPr kumimoji="0" lang="en-IN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accent3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Latest</a:t>
                </a:r>
                <a:r>
                  <a:rPr kumimoji="0" lang="en-IN" sz="1800" b="0" i="0" u="none" strike="noStrike" kern="1200" cap="none" spc="0" normalizeH="0" noProof="0">
                    <a:ln>
                      <a:noFill/>
                    </a:ln>
                    <a:solidFill>
                      <a:schemeClr val="accent3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value of global consensus variable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chemeClr val="accent3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𝑥</m:t>
                    </m:r>
                  </m:oMath>
                </a14:m>
                <a:r>
                  <a:rPr kumimoji="0" lang="en-IN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is </a:t>
                </a:r>
                <a:r>
                  <a:rPr kumimoji="0" lang="en-IN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accent3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computed using</a:t>
                </a:r>
                <a:r>
                  <a:rPr kumimoji="0" lang="en-IN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last known copies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𝑥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0" lang="en-IN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𝑢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0" lang="en-IN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–</a:t>
                </a:r>
                <a:r>
                  <a:rPr kumimoji="0" lang="en-IN" sz="1800" b="0" i="0" u="none" strike="noStrike" kern="1200" cap="none" spc="0" normalizeH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namely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0" lang="en-US" sz="18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chemeClr val="accent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sz="18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chemeClr val="accent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𝑥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chemeClr val="accent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</m:t>
                        </m:r>
                      </m:sub>
                      <m:sup>
                        <m:d>
                          <m:dPr>
                            <m:begChr m:val="{"/>
                            <m:endChr m:val="}"/>
                            <m:ctrlPr>
                              <a:rPr kumimoji="0" lang="en-US" sz="1800" b="0" i="1" u="none" strike="noStrike" kern="1200" cap="none" spc="0" normalizeH="0" noProof="0" smtClean="0">
                                <a:ln>
                                  <a:noFill/>
                                </a:ln>
                                <a:solidFill>
                                  <a:schemeClr val="accent3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r>
                              <a:rPr kumimoji="0" lang="en-US" sz="1800" b="0" i="1" u="none" strike="noStrike" kern="1200" cap="none" spc="0" normalizeH="0" noProof="0" smtClean="0">
                                <a:ln>
                                  <a:noFill/>
                                </a:ln>
                                <a:solidFill>
                                  <a:schemeClr val="accent3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𝑘</m:t>
                            </m:r>
                          </m:e>
                        </m:d>
                      </m:sup>
                    </m:sSubSup>
                    <m:r>
                      <a:rPr kumimoji="0" lang="en-US" sz="18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chemeClr val="accent3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 </m:t>
                    </m:r>
                    <m:sSubSup>
                      <m:sSubSupPr>
                        <m:ctrlPr>
                          <a:rPr kumimoji="0" lang="en-US" sz="18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chemeClr val="accent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sz="18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chemeClr val="accent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𝑢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chemeClr val="accent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</m:t>
                        </m:r>
                      </m:sub>
                      <m:sup>
                        <m:d>
                          <m:dPr>
                            <m:begChr m:val="{"/>
                            <m:endChr m:val="}"/>
                            <m:ctrlPr>
                              <a:rPr kumimoji="0" lang="en-US" sz="1800" b="0" i="1" u="none" strike="noStrike" kern="1200" cap="none" spc="0" normalizeH="0" noProof="0" smtClean="0">
                                <a:ln>
                                  <a:noFill/>
                                </a:ln>
                                <a:solidFill>
                                  <a:schemeClr val="accent3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r>
                              <a:rPr kumimoji="0" lang="en-US" sz="1800" b="0" i="1" u="none" strike="noStrike" kern="1200" cap="none" spc="0" normalizeH="0" noProof="0" smtClean="0">
                                <a:ln>
                                  <a:noFill/>
                                </a:ln>
                                <a:solidFill>
                                  <a:schemeClr val="accent3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𝑘</m:t>
                            </m:r>
                            <m:r>
                              <a:rPr kumimoji="0" lang="en-US" sz="1800" b="0" i="1" u="none" strike="noStrike" kern="1200" cap="none" spc="0" normalizeH="0" noProof="0" smtClean="0">
                                <a:ln>
                                  <a:noFill/>
                                </a:ln>
                                <a:solidFill>
                                  <a:schemeClr val="accent3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−1</m:t>
                            </m:r>
                          </m:e>
                        </m:d>
                      </m:sup>
                    </m:sSubSup>
                  </m:oMath>
                </a14:m>
                <a:r>
                  <a:rPr kumimoji="0" lang="en-IN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respectively. </a:t>
                </a:r>
              </a:p>
            </p:txBody>
          </p:sp>
        </mc:Choice>
        <mc:Fallback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F71437C-6070-5679-FEBC-040D00B746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066" y="684980"/>
                <a:ext cx="4014884" cy="5940761"/>
              </a:xfrm>
              <a:prstGeom prst="rect">
                <a:avLst/>
              </a:prstGeom>
              <a:blipFill>
                <a:blip r:embed="rId3"/>
                <a:stretch>
                  <a:fillRect l="-455" r="-10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5081AFDE-1654-4ED7-064E-7040C5EA1F26}"/>
              </a:ext>
            </a:extLst>
          </p:cNvPr>
          <p:cNvGrpSpPr/>
          <p:nvPr/>
        </p:nvGrpSpPr>
        <p:grpSpPr>
          <a:xfrm>
            <a:off x="4311650" y="1859730"/>
            <a:ext cx="7723284" cy="4517199"/>
            <a:chOff x="4311650" y="1859730"/>
            <a:chExt cx="7723284" cy="4517199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5644A72-6054-4644-6BFE-A6A1D568F83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11650" y="1859730"/>
              <a:ext cx="7723284" cy="4517199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E8C6FF2-127E-32D3-BCBC-E3BC3D9937F0}"/>
                </a:ext>
              </a:extLst>
            </p:cNvPr>
            <p:cNvSpPr/>
            <p:nvPr/>
          </p:nvSpPr>
          <p:spPr>
            <a:xfrm>
              <a:off x="5899150" y="5486400"/>
              <a:ext cx="2165350" cy="539750"/>
            </a:xfrm>
            <a:prstGeom prst="rect">
              <a:avLst/>
            </a:prstGeom>
            <a:solidFill>
              <a:srgbClr val="5BC3F5">
                <a:alpha val="50196"/>
              </a:srgbClr>
            </a:solidFill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23838547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tx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C122EE1-4AF0-B03C-D9EF-EB5A89C2A0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74CADE5-77AB-2E8C-EC20-19762F253AE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</p:spPr>
            <p:txBody>
              <a:bodyPr/>
              <a:lstStyle/>
              <a:p>
                <a:pPr algn="ctr"/>
                <a:r>
                  <a:rPr lang="en-US" sz="2400"/>
                  <a:t>DDP Trajectory vs #Forward Passes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br>
                  <a:rPr lang="en-US" sz="2400"/>
                </a:br>
                <a:r>
                  <a:rPr lang="en-IN" sz="1100"/>
                  <a:t>Terminal SOC Constraint </a:t>
                </a:r>
                <a:r>
                  <a:rPr lang="en-IN" sz="110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Relaxed</a:t>
                </a:r>
                <a:endParaRPr lang="en-US" sz="240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74CADE5-77AB-2E8C-EC20-19762F253AE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  <a:blipFill>
                <a:blip r:embed="rId2"/>
                <a:stretch>
                  <a:fillRect t="-12360" b="-168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F3F87DCF-5C2E-CFF9-D8A7-09E94A66ECD0}"/>
                  </a:ext>
                </a:extLst>
              </p:cNvPr>
              <p:cNvSpPr/>
              <p:nvPr/>
            </p:nvSpPr>
            <p:spPr>
              <a:xfrm>
                <a:off x="874411" y="317519"/>
                <a:ext cx="1549611" cy="547158"/>
              </a:xfrm>
              <a:prstGeom prst="rect">
                <a:avLst/>
              </a:prstGeom>
              <a:solidFill>
                <a:srgbClr val="CA1237">
                  <a:alpha val="76078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𝐼𝐸𝐸𝐸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123</m:t>
                      </m:r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𝐵</m:t>
                          </m:r>
                        </m:e>
                        <m:sub>
                          <m:d>
                            <m:dPr>
                              <m:begChr m:val="{"/>
                              <m:endChr m:val="}"/>
                              <m:ctrlP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𝑝h</m:t>
                              </m:r>
                            </m:e>
                          </m:d>
                        </m:sub>
                      </m:sSub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 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=24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F3F87DCF-5C2E-CFF9-D8A7-09E94A66EC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411" y="317519"/>
                <a:ext cx="1549611" cy="547158"/>
              </a:xfrm>
              <a:prstGeom prst="rect">
                <a:avLst/>
              </a:prstGeom>
              <a:blipFill>
                <a:blip r:embed="rId3"/>
                <a:stretch>
                  <a:fillRect l="-4669" r="-1556" b="-5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2336890A-67FC-2F6A-C10F-61AF8C87EE37}"/>
                  </a:ext>
                </a:extLst>
              </p:cNvPr>
              <p:cNvSpPr/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𝐷𝐷𝑃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2336890A-67FC-2F6A-C10F-61AF8C87EE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44DCA82-8621-B8FC-E3DD-3A6B793F6152}"/>
                  </a:ext>
                </a:extLst>
              </p:cNvPr>
              <p:cNvSpPr/>
              <p:nvPr/>
            </p:nvSpPr>
            <p:spPr>
              <a:xfrm>
                <a:off x="5267608" y="968092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𝑘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𝑀𝑎𝑥</m:t>
                          </m:r>
                        </m:sub>
                      </m:sSub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=11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44DCA82-8621-B8FC-E3DD-3A6B793F61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7608" y="968092"/>
                <a:ext cx="1821236" cy="40786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1EEA8A98-0FDE-31FA-6642-73672059D0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9083" y="1621765"/>
            <a:ext cx="3161376" cy="51068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A34E313-1FEA-7776-7F2A-159EE22E589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87928" y="1435188"/>
            <a:ext cx="3044400" cy="346691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21A2672-2367-840C-8B14-03BCB02FA9E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14291" y="1708030"/>
            <a:ext cx="2121777" cy="458949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6AD87AE-2EEE-B4AE-8493-035A273373F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99875" y="5020573"/>
            <a:ext cx="2556702" cy="1708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8214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tx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87D1120-A9AF-340D-794F-474F2E179A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5BFF4B4-DD93-3382-E90E-1D5D74A95B5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</p:spPr>
            <p:txBody>
              <a:bodyPr/>
              <a:lstStyle/>
              <a:p>
                <a:pPr algn="ctr"/>
                <a:r>
                  <a:rPr lang="en-US" sz="2400"/>
                  <a:t>DDP Trajectory vs #Forward Passes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br>
                  <a:rPr lang="en-US" sz="2400"/>
                </a:br>
                <a:r>
                  <a:rPr lang="en-IN" sz="1100"/>
                  <a:t>Terminal SOC Constraint </a:t>
                </a:r>
                <a:r>
                  <a:rPr lang="en-IN" sz="110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Relaxed</a:t>
                </a:r>
                <a:endParaRPr lang="en-US" sz="240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5BFF4B4-DD93-3382-E90E-1D5D74A95B5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  <a:blipFill>
                <a:blip r:embed="rId2"/>
                <a:stretch>
                  <a:fillRect t="-12360" b="-168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34971352-971F-0D02-0497-EA7E1C46142B}"/>
                  </a:ext>
                </a:extLst>
              </p:cNvPr>
              <p:cNvSpPr/>
              <p:nvPr/>
            </p:nvSpPr>
            <p:spPr>
              <a:xfrm>
                <a:off x="874411" y="317519"/>
                <a:ext cx="1549611" cy="547158"/>
              </a:xfrm>
              <a:prstGeom prst="rect">
                <a:avLst/>
              </a:prstGeom>
              <a:solidFill>
                <a:srgbClr val="CA1237">
                  <a:alpha val="76078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𝐼𝐸𝐸𝐸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123</m:t>
                      </m:r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𝐵</m:t>
                          </m:r>
                        </m:e>
                        <m:sub>
                          <m:d>
                            <m:dPr>
                              <m:begChr m:val="{"/>
                              <m:endChr m:val="}"/>
                              <m:ctrlP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𝑝h</m:t>
                              </m:r>
                            </m:e>
                          </m:d>
                        </m:sub>
                      </m:sSub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 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=24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34971352-971F-0D02-0497-EA7E1C4614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411" y="317519"/>
                <a:ext cx="1549611" cy="547158"/>
              </a:xfrm>
              <a:prstGeom prst="rect">
                <a:avLst/>
              </a:prstGeom>
              <a:blipFill>
                <a:blip r:embed="rId3"/>
                <a:stretch>
                  <a:fillRect l="-4669" r="-1556" b="-5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angle 28">
            <a:extLst>
              <a:ext uri="{FF2B5EF4-FFF2-40B4-BE49-F238E27FC236}">
                <a16:creationId xmlns:a16="http://schemas.microsoft.com/office/drawing/2014/main" id="{1F98A21E-F5F6-88CD-AD0A-89122A7CEFE4}"/>
              </a:ext>
            </a:extLst>
          </p:cNvPr>
          <p:cNvSpPr/>
          <p:nvPr/>
        </p:nvSpPr>
        <p:spPr>
          <a:xfrm>
            <a:off x="9420474" y="881101"/>
            <a:ext cx="1821236" cy="407860"/>
          </a:xfrm>
          <a:prstGeom prst="rect">
            <a:avLst/>
          </a:prstGeom>
          <a:solidFill>
            <a:srgbClr val="CA1237">
              <a:alpha val="7607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BruteForced</a:t>
            </a:r>
            <a:r>
              <a: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 (BF)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496459E-B969-061E-13F7-933F9F89BA9A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0151" y="1621765"/>
            <a:ext cx="2859239" cy="51068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D7D1D72-5E13-7FCF-7E08-CAE0F6165BE5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98057" y="1101885"/>
            <a:ext cx="2859239" cy="33072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6692D2E-40CF-F4C5-4BFD-37B10D975D6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02637" y="1708030"/>
            <a:ext cx="1745084" cy="458949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5ADFB1D-5518-234B-3FD8-6D810687BB9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44731" y="4536346"/>
            <a:ext cx="3294337" cy="2192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3325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tx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2F6586B-AA46-30C7-523F-F7E6FF0FCE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434A299-9583-60A7-2434-240AA6F4D84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</p:spPr>
            <p:txBody>
              <a:bodyPr/>
              <a:lstStyle/>
              <a:p>
                <a:pPr algn="ctr"/>
                <a:r>
                  <a:rPr lang="en-US" sz="2400"/>
                  <a:t>DDP Trajectory vs #Forward Passes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br>
                  <a:rPr lang="en-US" sz="2400"/>
                </a:br>
                <a:r>
                  <a:rPr lang="en-IN" sz="1100"/>
                  <a:t>Terminal SOC Constraint </a:t>
                </a:r>
                <a:r>
                  <a:rPr lang="en-IN" sz="110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Relaxed</a:t>
                </a:r>
                <a:endParaRPr lang="en-US" sz="240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434A299-9583-60A7-2434-240AA6F4D8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  <a:blipFill>
                <a:blip r:embed="rId2"/>
                <a:stretch>
                  <a:fillRect t="-12360" b="-168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F03695F1-F947-FB1C-2DE2-25098E4C3D79}"/>
                  </a:ext>
                </a:extLst>
              </p:cNvPr>
              <p:cNvSpPr/>
              <p:nvPr/>
            </p:nvSpPr>
            <p:spPr>
              <a:xfrm>
                <a:off x="874411" y="317519"/>
                <a:ext cx="1549611" cy="547158"/>
              </a:xfrm>
              <a:prstGeom prst="rect">
                <a:avLst/>
              </a:prstGeom>
              <a:solidFill>
                <a:srgbClr val="CA1237">
                  <a:alpha val="76078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𝐼𝐸𝐸𝐸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123</m:t>
                      </m:r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𝐵</m:t>
                          </m:r>
                        </m:e>
                        <m:sub>
                          <m:d>
                            <m:dPr>
                              <m:begChr m:val="{"/>
                              <m:endChr m:val="}"/>
                              <m:ctrlP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𝑝h</m:t>
                              </m:r>
                            </m:e>
                          </m:d>
                        </m:sub>
                      </m:sSub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 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=24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F03695F1-F947-FB1C-2DE2-25098E4C3D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411" y="317519"/>
                <a:ext cx="1549611" cy="547158"/>
              </a:xfrm>
              <a:prstGeom prst="rect">
                <a:avLst/>
              </a:prstGeom>
              <a:blipFill>
                <a:blip r:embed="rId3"/>
                <a:stretch>
                  <a:fillRect l="-4669" r="-1556" b="-5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68602CCA-585D-CA31-0741-5353AF14764D}"/>
                  </a:ext>
                </a:extLst>
              </p:cNvPr>
              <p:cNvSpPr/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𝐷𝐷𝑃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68602CCA-585D-CA31-0741-5353AF1476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angle 28">
            <a:extLst>
              <a:ext uri="{FF2B5EF4-FFF2-40B4-BE49-F238E27FC236}">
                <a16:creationId xmlns:a16="http://schemas.microsoft.com/office/drawing/2014/main" id="{EA80B7B0-3835-5B79-EC13-6FA81BEAEAC6}"/>
              </a:ext>
            </a:extLst>
          </p:cNvPr>
          <p:cNvSpPr/>
          <p:nvPr/>
        </p:nvSpPr>
        <p:spPr>
          <a:xfrm>
            <a:off x="9420474" y="881101"/>
            <a:ext cx="1821236" cy="407860"/>
          </a:xfrm>
          <a:prstGeom prst="rect">
            <a:avLst/>
          </a:prstGeom>
          <a:solidFill>
            <a:srgbClr val="CA1237">
              <a:alpha val="7607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BruteForced</a:t>
            </a:r>
            <a:r>
              <a: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 (BF)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EC4A3D2-74E6-AF75-266A-BF4FB7E67793}"/>
                  </a:ext>
                </a:extLst>
              </p:cNvPr>
              <p:cNvSpPr/>
              <p:nvPr/>
            </p:nvSpPr>
            <p:spPr>
              <a:xfrm>
                <a:off x="5299510" y="6202270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𝑘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𝑀𝑎𝑥</m:t>
                          </m:r>
                        </m:sub>
                      </m:sSub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=7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EC4A3D2-74E6-AF75-266A-BF4FB7E677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9510" y="6202270"/>
                <a:ext cx="1821236" cy="40786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6BB54FE7-A271-9AC1-68CE-064C92BD8AA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06092" y="2071380"/>
            <a:ext cx="5159024" cy="344269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380AE13-C4F1-1A15-1D29-8F0A2E15C0F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7347" y="1592693"/>
            <a:ext cx="3001321" cy="483742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0F28FDB-CA46-3F80-81AF-2A706950419E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9002542" y="1492891"/>
            <a:ext cx="2657099" cy="4745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0260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tx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6EF4B34-C378-4268-26D5-3998601D29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26D383A-B12B-6CF2-6037-E05C1C2FDCC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</p:spPr>
            <p:txBody>
              <a:bodyPr/>
              <a:lstStyle/>
              <a:p>
                <a:pPr algn="ctr"/>
                <a:r>
                  <a:rPr lang="en-US" sz="2400"/>
                  <a:t>DDP Trajectory vs #Forward Passes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br>
                  <a:rPr lang="en-US" sz="2400"/>
                </a:br>
                <a:r>
                  <a:rPr lang="en-IN" sz="1100"/>
                  <a:t>Terminal SOC Constraint </a:t>
                </a:r>
                <a:r>
                  <a:rPr lang="en-IN" sz="110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Relaxed</a:t>
                </a:r>
                <a:endParaRPr lang="en-US" sz="240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26D383A-B12B-6CF2-6037-E05C1C2FDC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  <a:blipFill>
                <a:blip r:embed="rId2"/>
                <a:stretch>
                  <a:fillRect t="-12360" b="-168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B90B7D9A-CD83-500F-0F74-76424E982721}"/>
                  </a:ext>
                </a:extLst>
              </p:cNvPr>
              <p:cNvSpPr/>
              <p:nvPr/>
            </p:nvSpPr>
            <p:spPr>
              <a:xfrm>
                <a:off x="874411" y="317519"/>
                <a:ext cx="1549611" cy="547158"/>
              </a:xfrm>
              <a:prstGeom prst="rect">
                <a:avLst/>
              </a:prstGeom>
              <a:solidFill>
                <a:srgbClr val="CA1237">
                  <a:alpha val="76078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𝐼𝐸𝐸𝐸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123</m:t>
                      </m:r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𝐵</m:t>
                          </m:r>
                        </m:e>
                        <m:sub>
                          <m:d>
                            <m:dPr>
                              <m:begChr m:val="{"/>
                              <m:endChr m:val="}"/>
                              <m:ctrlP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𝑝h</m:t>
                              </m:r>
                            </m:e>
                          </m:d>
                        </m:sub>
                      </m:sSub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 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=24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B90B7D9A-CD83-500F-0F74-76424E9827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411" y="317519"/>
                <a:ext cx="1549611" cy="547158"/>
              </a:xfrm>
              <a:prstGeom prst="rect">
                <a:avLst/>
              </a:prstGeom>
              <a:blipFill>
                <a:blip r:embed="rId3"/>
                <a:stretch>
                  <a:fillRect l="-4669" r="-1556" b="-5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39B1F541-CF53-9DB2-CFC8-5C38BEE054E3}"/>
                  </a:ext>
                </a:extLst>
              </p:cNvPr>
              <p:cNvSpPr/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𝐷𝐷𝑃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39B1F541-CF53-9DB2-CFC8-5C38BEE054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39ABE9C6-67C3-C58D-7C31-8BB39021D5FF}"/>
                  </a:ext>
                </a:extLst>
              </p:cNvPr>
              <p:cNvSpPr/>
              <p:nvPr/>
            </p:nvSpPr>
            <p:spPr>
              <a:xfrm>
                <a:off x="5185382" y="6406200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𝑘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𝑀𝑎𝑥</m:t>
                          </m:r>
                        </m:sub>
                      </m:sSub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=11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39ABE9C6-67C3-C58D-7C31-8BB39021D5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5382" y="6406200"/>
                <a:ext cx="1821236" cy="40786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164998B7-C745-2C5E-0BB8-4A4F375DD44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9083" y="1627487"/>
            <a:ext cx="3161376" cy="509539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CA3F869-8569-1EE2-576F-76EE3D92F24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71305" y="1708030"/>
            <a:ext cx="4007188" cy="45894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410ABC2-7965-BBA7-8B36-0FB197F9510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88975" y="1708030"/>
            <a:ext cx="1972408" cy="4589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5429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tx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2070473-79EE-A2B4-198E-71AFB0A7D3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0A19455-E7D3-36A3-0FCD-B933FC2EFBF8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</p:spPr>
            <p:txBody>
              <a:bodyPr/>
              <a:lstStyle/>
              <a:p>
                <a:pPr algn="ctr"/>
                <a:r>
                  <a:rPr lang="en-US" sz="2400"/>
                  <a:t>DDP Trajectory vs #Forward Passes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br>
                  <a:rPr lang="en-US" sz="2400"/>
                </a:br>
                <a:r>
                  <a:rPr lang="en-IN" sz="1100"/>
                  <a:t>Terminal SOC Constraint </a:t>
                </a:r>
                <a:r>
                  <a:rPr lang="en-IN" sz="110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Relaxed</a:t>
                </a:r>
                <a:endParaRPr lang="en-US" sz="240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0A19455-E7D3-36A3-0FCD-B933FC2EFB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  <a:blipFill>
                <a:blip r:embed="rId2"/>
                <a:stretch>
                  <a:fillRect t="-12360" b="-168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CBF7C691-6D36-47E6-1BC3-4FBC9D9AF524}"/>
                  </a:ext>
                </a:extLst>
              </p:cNvPr>
              <p:cNvSpPr/>
              <p:nvPr/>
            </p:nvSpPr>
            <p:spPr>
              <a:xfrm>
                <a:off x="874411" y="317519"/>
                <a:ext cx="1549611" cy="547158"/>
              </a:xfrm>
              <a:prstGeom prst="rect">
                <a:avLst/>
              </a:prstGeom>
              <a:solidFill>
                <a:srgbClr val="CA1237">
                  <a:alpha val="76078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𝐼𝐸𝐸𝐸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123</m:t>
                      </m:r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𝐵</m:t>
                          </m:r>
                        </m:e>
                        <m:sub>
                          <m:d>
                            <m:dPr>
                              <m:begChr m:val="{"/>
                              <m:endChr m:val="}"/>
                              <m:ctrlP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𝑝h</m:t>
                              </m:r>
                            </m:e>
                          </m:d>
                        </m:sub>
                      </m:sSub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 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=24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CBF7C691-6D36-47E6-1BC3-4FBC9D9AF5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411" y="317519"/>
                <a:ext cx="1549611" cy="547158"/>
              </a:xfrm>
              <a:prstGeom prst="rect">
                <a:avLst/>
              </a:prstGeom>
              <a:blipFill>
                <a:blip r:embed="rId3"/>
                <a:stretch>
                  <a:fillRect l="-4669" r="-1556" b="-5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E089F1F4-CF3F-5AD3-0E1A-6614D74B04B6}"/>
                  </a:ext>
                </a:extLst>
              </p:cNvPr>
              <p:cNvSpPr/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𝐷𝐷𝑃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E089F1F4-CF3F-5AD3-0E1A-6614D74B04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angle 28">
            <a:extLst>
              <a:ext uri="{FF2B5EF4-FFF2-40B4-BE49-F238E27FC236}">
                <a16:creationId xmlns:a16="http://schemas.microsoft.com/office/drawing/2014/main" id="{6CDF856E-1EAE-C29C-E589-80DABF43E089}"/>
              </a:ext>
            </a:extLst>
          </p:cNvPr>
          <p:cNvSpPr/>
          <p:nvPr/>
        </p:nvSpPr>
        <p:spPr>
          <a:xfrm>
            <a:off x="9420474" y="881101"/>
            <a:ext cx="1821236" cy="407860"/>
          </a:xfrm>
          <a:prstGeom prst="rect">
            <a:avLst/>
          </a:prstGeom>
          <a:solidFill>
            <a:srgbClr val="CA1237">
              <a:alpha val="7607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BruteForced</a:t>
            </a:r>
            <a:r>
              <a: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 (BF)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5AB8DA4-673A-DD70-767B-36FB93E691FB}"/>
                  </a:ext>
                </a:extLst>
              </p:cNvPr>
              <p:cNvSpPr/>
              <p:nvPr/>
            </p:nvSpPr>
            <p:spPr>
              <a:xfrm>
                <a:off x="5299510" y="6202270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𝑘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𝑀𝑎𝑥</m:t>
                          </m:r>
                        </m:sub>
                      </m:sSub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=25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5AB8DA4-673A-DD70-767B-36FB93E691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9510" y="6202270"/>
                <a:ext cx="1821236" cy="40786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3FFA701C-2BE1-242E-9ADE-023EE701812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06092" y="2073759"/>
            <a:ext cx="5159024" cy="343793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CB6E5FB-937D-E8C1-9AF3-5F07D68FDDA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4143" y="1592693"/>
            <a:ext cx="2927728" cy="483742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CFCD539-F932-E601-E5F5-CAFBB2D8EBC3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9002542" y="1492891"/>
            <a:ext cx="2657099" cy="4745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7794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tx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FACC9AB-3001-1DC1-C386-7E0CF42036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908724B-E8B2-4F55-F439-38E260000E6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</p:spPr>
            <p:txBody>
              <a:bodyPr/>
              <a:lstStyle/>
              <a:p>
                <a:pPr algn="ctr"/>
                <a:r>
                  <a:rPr lang="en-US" sz="2400"/>
                  <a:t>DDP Trajectory vs #Forward Passes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br>
                  <a:rPr lang="en-US" sz="2400"/>
                </a:br>
                <a:r>
                  <a:rPr lang="en-IN" sz="1100"/>
                  <a:t>Terminal SOC Constraint </a:t>
                </a:r>
                <a:r>
                  <a:rPr lang="en-IN" sz="110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Relaxed</a:t>
                </a:r>
                <a:endParaRPr lang="en-US" sz="240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908724B-E8B2-4F55-F439-38E260000E6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  <a:blipFill>
                <a:blip r:embed="rId2"/>
                <a:stretch>
                  <a:fillRect t="-12360" b="-168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2217DAF2-3939-38F1-730F-8F02862881B3}"/>
                  </a:ext>
                </a:extLst>
              </p:cNvPr>
              <p:cNvSpPr/>
              <p:nvPr/>
            </p:nvSpPr>
            <p:spPr>
              <a:xfrm>
                <a:off x="874411" y="317519"/>
                <a:ext cx="1549611" cy="547158"/>
              </a:xfrm>
              <a:prstGeom prst="rect">
                <a:avLst/>
              </a:prstGeom>
              <a:solidFill>
                <a:srgbClr val="CA1237">
                  <a:alpha val="76078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𝐼𝐸𝐸𝐸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123</m:t>
                      </m:r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𝐵</m:t>
                          </m:r>
                        </m:e>
                        <m:sub>
                          <m:d>
                            <m:dPr>
                              <m:begChr m:val="{"/>
                              <m:endChr m:val="}"/>
                              <m:ctrlP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𝑝h</m:t>
                              </m:r>
                            </m:e>
                          </m:d>
                        </m:sub>
                      </m:sSub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 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=24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2217DAF2-3939-38F1-730F-8F02862881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411" y="317519"/>
                <a:ext cx="1549611" cy="547158"/>
              </a:xfrm>
              <a:prstGeom prst="rect">
                <a:avLst/>
              </a:prstGeom>
              <a:blipFill>
                <a:blip r:embed="rId3"/>
                <a:stretch>
                  <a:fillRect l="-4669" r="-1556" b="-5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6BC1B68C-2A0B-E48D-705B-08429F9E0A9E}"/>
                  </a:ext>
                </a:extLst>
              </p:cNvPr>
              <p:cNvSpPr/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𝐷𝐷𝑃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6BC1B68C-2A0B-E48D-705B-08429F9E0A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70FC6F95-9585-82BF-ECF4-63CAB2AF6058}"/>
                  </a:ext>
                </a:extLst>
              </p:cNvPr>
              <p:cNvSpPr/>
              <p:nvPr/>
            </p:nvSpPr>
            <p:spPr>
              <a:xfrm>
                <a:off x="5185382" y="6406200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𝑘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𝑀𝑎𝑥</m:t>
                          </m:r>
                        </m:sub>
                      </m:sSub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=25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70FC6F95-9585-82BF-ECF4-63CAB2AF60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5382" y="6406200"/>
                <a:ext cx="1821236" cy="40786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D3A08AA2-E8F4-8D53-61C3-51F768E1A2E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7841" y="1627487"/>
            <a:ext cx="3083859" cy="509539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F6D4197-A33F-992B-97D2-D6B8CA01445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97592" y="1708030"/>
            <a:ext cx="3954614" cy="45894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EF3CE11-DEFE-379A-0E07-F1911471AB5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88975" y="1877827"/>
            <a:ext cx="1972408" cy="424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56190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168003-BFF6-010B-EDC5-FC0EA0304A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60AEB67-56D1-E2CC-AEB3-E42DE9DB8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IEEE 730 1ph Node System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694733D-2052-199B-D775-64481A38FD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002" y="1960242"/>
            <a:ext cx="7097321" cy="427229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B3EC289-6269-FDE1-F713-1A63CC36D119}"/>
                  </a:ext>
                </a:extLst>
              </p:cNvPr>
              <p:cNvSpPr txBox="1"/>
              <p:nvPr/>
            </p:nvSpPr>
            <p:spPr>
              <a:xfrm>
                <a:off x="8842075" y="1984438"/>
                <a:ext cx="2751826" cy="288912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𝑆𝑦𝑠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=0.24</m:t>
                      </m:r>
                    </m:oMath>
                  </m:oMathPara>
                </a14:m>
                <a:endParaRPr lang="en-US" b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𝑆𝑒𝑐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=0.24</m:t>
                      </m:r>
                    </m:oMath>
                  </m:oMathPara>
                </a14:m>
                <a:endParaRPr lang="en-US" b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𝑃𝑟𝑖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=12.66</m:t>
                      </m:r>
                    </m:oMath>
                  </m:oMathPara>
                </a14:m>
                <a:endParaRPr lang="en-US" b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𝑀𝑉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𝑆𝑦𝑠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=100</m:t>
                      </m:r>
                    </m:oMath>
                  </m:oMathPara>
                </a14:m>
                <a:endParaRPr lang="en-US" b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𝑀𝑉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𝑋𝑓𝑚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=0.07</m:t>
                      </m:r>
                    </m:oMath>
                  </m:oMathPara>
                </a14:m>
                <a:endParaRPr lang="en-US"/>
              </a:p>
              <a:p>
                <a:endParaRPr lang="en-US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𝑆𝑦𝑠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𝑆𝑒𝑐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=0.000576</m:t>
                      </m:r>
                    </m:oMath>
                  </m:oMathPara>
                </a14:m>
                <a:endParaRPr lang="en-US" b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𝑃𝑟𝑖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=1.602756</m:t>
                      </m:r>
                    </m:oMath>
                  </m:oMathPara>
                </a14:m>
                <a:endParaRPr lang="en-US" b="0"/>
              </a:p>
              <a:p>
                <a:endParaRPr lang="en-US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B3EC289-6269-FDE1-F713-1A63CC36D1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2075" y="1984438"/>
                <a:ext cx="2751826" cy="288912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7220A164-34DE-E589-C3BA-249ED906308F}"/>
              </a:ext>
            </a:extLst>
          </p:cNvPr>
          <p:cNvSpPr txBox="1"/>
          <p:nvPr/>
        </p:nvSpPr>
        <p:spPr>
          <a:xfrm>
            <a:off x="8510124" y="252792"/>
            <a:ext cx="3083777" cy="147732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/>
              <a:t>34 12.66kV to 12.66kV branches (high impedance)</a:t>
            </a:r>
          </a:p>
          <a:p>
            <a:endParaRPr lang="en-US"/>
          </a:p>
          <a:p>
            <a:r>
              <a:rPr lang="en-US"/>
              <a:t>43 12.66kV to 0.24kV branches (low impedance)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77F5C4-ED03-EF80-37D3-7F8FAB480A83}"/>
              </a:ext>
            </a:extLst>
          </p:cNvPr>
          <p:cNvSpPr txBox="1"/>
          <p:nvPr/>
        </p:nvSpPr>
        <p:spPr>
          <a:xfrm>
            <a:off x="1755470" y="3105331"/>
            <a:ext cx="301925" cy="276999"/>
          </a:xfrm>
          <a:prstGeom prst="rect">
            <a:avLst/>
          </a:prstGeom>
          <a:solidFill>
            <a:srgbClr val="CA1237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2F8588-0DEC-A749-D8E9-50DAFD9AFA52}"/>
              </a:ext>
            </a:extLst>
          </p:cNvPr>
          <p:cNvSpPr txBox="1"/>
          <p:nvPr/>
        </p:nvSpPr>
        <p:spPr>
          <a:xfrm>
            <a:off x="2221299" y="3536531"/>
            <a:ext cx="301925" cy="276999"/>
          </a:xfrm>
          <a:prstGeom prst="rect">
            <a:avLst/>
          </a:prstGeom>
          <a:solidFill>
            <a:srgbClr val="CA1237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137707-727F-8D92-66FB-F83258A66C82}"/>
              </a:ext>
            </a:extLst>
          </p:cNvPr>
          <p:cNvSpPr txBox="1"/>
          <p:nvPr/>
        </p:nvSpPr>
        <p:spPr>
          <a:xfrm>
            <a:off x="2864058" y="3450252"/>
            <a:ext cx="301925" cy="276999"/>
          </a:xfrm>
          <a:prstGeom prst="rect">
            <a:avLst/>
          </a:prstGeom>
          <a:solidFill>
            <a:srgbClr val="CA1237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2495C91-A9B9-5590-523E-5D6A11F0ABE7}"/>
              </a:ext>
            </a:extLst>
          </p:cNvPr>
          <p:cNvSpPr txBox="1"/>
          <p:nvPr/>
        </p:nvSpPr>
        <p:spPr>
          <a:xfrm>
            <a:off x="3355854" y="3588751"/>
            <a:ext cx="301925" cy="276999"/>
          </a:xfrm>
          <a:prstGeom prst="rect">
            <a:avLst/>
          </a:prstGeom>
          <a:solidFill>
            <a:srgbClr val="CA1237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44D418F-EC02-DC33-E1C0-B86E74B818F2}"/>
              </a:ext>
            </a:extLst>
          </p:cNvPr>
          <p:cNvSpPr txBox="1"/>
          <p:nvPr/>
        </p:nvSpPr>
        <p:spPr>
          <a:xfrm>
            <a:off x="3696688" y="3562557"/>
            <a:ext cx="301925" cy="276999"/>
          </a:xfrm>
          <a:prstGeom prst="rect">
            <a:avLst/>
          </a:prstGeom>
          <a:solidFill>
            <a:srgbClr val="CA1237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310017D-404A-DB1B-B5BB-CB2F7CCB60DB}"/>
              </a:ext>
            </a:extLst>
          </p:cNvPr>
          <p:cNvSpPr txBox="1"/>
          <p:nvPr/>
        </p:nvSpPr>
        <p:spPr>
          <a:xfrm>
            <a:off x="3978156" y="3505407"/>
            <a:ext cx="301925" cy="276999"/>
          </a:xfrm>
          <a:prstGeom prst="rect">
            <a:avLst/>
          </a:prstGeom>
          <a:solidFill>
            <a:srgbClr val="CA1237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6D466B0-8549-75CB-08D0-5D107BDDC848}"/>
              </a:ext>
            </a:extLst>
          </p:cNvPr>
          <p:cNvSpPr txBox="1"/>
          <p:nvPr/>
        </p:nvSpPr>
        <p:spPr>
          <a:xfrm>
            <a:off x="4318989" y="3429000"/>
            <a:ext cx="301925" cy="276999"/>
          </a:xfrm>
          <a:prstGeom prst="rect">
            <a:avLst/>
          </a:prstGeom>
          <a:solidFill>
            <a:schemeClr val="tx1">
              <a:alpha val="69804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53764EE-E577-2835-C887-CB89D983D504}"/>
              </a:ext>
            </a:extLst>
          </p:cNvPr>
          <p:cNvSpPr txBox="1"/>
          <p:nvPr/>
        </p:nvSpPr>
        <p:spPr>
          <a:xfrm>
            <a:off x="2864057" y="4873563"/>
            <a:ext cx="241093" cy="276999"/>
          </a:xfrm>
          <a:prstGeom prst="rect">
            <a:avLst/>
          </a:prstGeom>
          <a:solidFill>
            <a:srgbClr val="CA1237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DB5813F-00B7-9B09-4CF9-4CCB8E11FE11}"/>
              </a:ext>
            </a:extLst>
          </p:cNvPr>
          <p:cNvSpPr txBox="1"/>
          <p:nvPr/>
        </p:nvSpPr>
        <p:spPr>
          <a:xfrm>
            <a:off x="2954544" y="5175981"/>
            <a:ext cx="241093" cy="276999"/>
          </a:xfrm>
          <a:prstGeom prst="rect">
            <a:avLst/>
          </a:prstGeom>
          <a:solidFill>
            <a:schemeClr val="tx1">
              <a:alpha val="69804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64D018C-B808-13B8-A72F-BD0416D4A8DF}"/>
              </a:ext>
            </a:extLst>
          </p:cNvPr>
          <p:cNvSpPr txBox="1"/>
          <p:nvPr/>
        </p:nvSpPr>
        <p:spPr>
          <a:xfrm>
            <a:off x="3045436" y="5493888"/>
            <a:ext cx="241093" cy="276999"/>
          </a:xfrm>
          <a:prstGeom prst="rect">
            <a:avLst/>
          </a:prstGeom>
          <a:solidFill>
            <a:srgbClr val="CA1237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66002A1-F38F-FC8E-2940-3102618C461A}"/>
              </a:ext>
            </a:extLst>
          </p:cNvPr>
          <p:cNvSpPr txBox="1"/>
          <p:nvPr/>
        </p:nvSpPr>
        <p:spPr>
          <a:xfrm>
            <a:off x="2783451" y="5209660"/>
            <a:ext cx="241093" cy="276999"/>
          </a:xfrm>
          <a:prstGeom prst="rect">
            <a:avLst/>
          </a:prstGeom>
          <a:solidFill>
            <a:srgbClr val="CA1237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8BD9D3B-41A1-84B0-6D92-28FFAA7F3979}"/>
              </a:ext>
            </a:extLst>
          </p:cNvPr>
          <p:cNvSpPr txBox="1"/>
          <p:nvPr/>
        </p:nvSpPr>
        <p:spPr>
          <a:xfrm>
            <a:off x="2473532" y="4928834"/>
            <a:ext cx="241093" cy="276999"/>
          </a:xfrm>
          <a:prstGeom prst="rect">
            <a:avLst/>
          </a:prstGeom>
          <a:solidFill>
            <a:srgbClr val="CA1237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AA2B81D-5197-5E19-C90C-492B5D839DC0}"/>
              </a:ext>
            </a:extLst>
          </p:cNvPr>
          <p:cNvSpPr txBox="1"/>
          <p:nvPr/>
        </p:nvSpPr>
        <p:spPr>
          <a:xfrm>
            <a:off x="2439293" y="5237536"/>
            <a:ext cx="122575" cy="153888"/>
          </a:xfrm>
          <a:prstGeom prst="rect">
            <a:avLst/>
          </a:prstGeom>
          <a:solidFill>
            <a:srgbClr val="CA1237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400">
                <a:solidFill>
                  <a:schemeClr val="bg1"/>
                </a:solidFill>
              </a:rPr>
              <a:t>1</a:t>
            </a: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6A7FF95-9C12-DEB1-4A34-8DFD3AD3E305}"/>
              </a:ext>
            </a:extLst>
          </p:cNvPr>
          <p:cNvSpPr txBox="1"/>
          <p:nvPr/>
        </p:nvSpPr>
        <p:spPr>
          <a:xfrm>
            <a:off x="2660876" y="5452980"/>
            <a:ext cx="122575" cy="153888"/>
          </a:xfrm>
          <a:prstGeom prst="rect">
            <a:avLst/>
          </a:prstGeom>
          <a:solidFill>
            <a:srgbClr val="CA1237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400">
                <a:solidFill>
                  <a:schemeClr val="bg1"/>
                </a:solidFill>
              </a:rPr>
              <a:t>1</a:t>
            </a: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5301A5A-994E-DD8C-D870-24E7311AC6B2}"/>
              </a:ext>
            </a:extLst>
          </p:cNvPr>
          <p:cNvSpPr txBox="1"/>
          <p:nvPr/>
        </p:nvSpPr>
        <p:spPr>
          <a:xfrm>
            <a:off x="2471503" y="5623167"/>
            <a:ext cx="122575" cy="153888"/>
          </a:xfrm>
          <a:prstGeom prst="rect">
            <a:avLst/>
          </a:prstGeom>
          <a:solidFill>
            <a:srgbClr val="CA1237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400">
                <a:solidFill>
                  <a:schemeClr val="bg1"/>
                </a:solidFill>
              </a:rPr>
              <a:t>1</a:t>
            </a: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87616D2-D546-AB98-FF06-51F78EFE0F6D}"/>
              </a:ext>
            </a:extLst>
          </p:cNvPr>
          <p:cNvSpPr txBox="1"/>
          <p:nvPr/>
        </p:nvSpPr>
        <p:spPr>
          <a:xfrm>
            <a:off x="5022368" y="3588751"/>
            <a:ext cx="122575" cy="153888"/>
          </a:xfrm>
          <a:prstGeom prst="rect">
            <a:avLst/>
          </a:prstGeom>
          <a:solidFill>
            <a:srgbClr val="CA1237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400">
                <a:solidFill>
                  <a:schemeClr val="bg1"/>
                </a:solidFill>
              </a:rPr>
              <a:t>1</a:t>
            </a: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9BA86E6-177E-820D-FFA0-F784BEEB8238}"/>
              </a:ext>
            </a:extLst>
          </p:cNvPr>
          <p:cNvSpPr txBox="1"/>
          <p:nvPr/>
        </p:nvSpPr>
        <p:spPr>
          <a:xfrm>
            <a:off x="4992057" y="3352056"/>
            <a:ext cx="122575" cy="153888"/>
          </a:xfrm>
          <a:prstGeom prst="rect">
            <a:avLst/>
          </a:prstGeom>
          <a:solidFill>
            <a:srgbClr val="CA1237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400">
                <a:solidFill>
                  <a:schemeClr val="bg1"/>
                </a:solidFill>
              </a:rPr>
              <a:t>1</a:t>
            </a: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99DD0D3-8373-D4BB-597A-E5713A6C38F2}"/>
              </a:ext>
            </a:extLst>
          </p:cNvPr>
          <p:cNvSpPr txBox="1"/>
          <p:nvPr/>
        </p:nvSpPr>
        <p:spPr>
          <a:xfrm>
            <a:off x="4806320" y="3166886"/>
            <a:ext cx="122575" cy="153888"/>
          </a:xfrm>
          <a:prstGeom prst="rect">
            <a:avLst/>
          </a:prstGeom>
          <a:solidFill>
            <a:srgbClr val="CA1237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400">
                <a:solidFill>
                  <a:schemeClr val="bg1"/>
                </a:solidFill>
              </a:rPr>
              <a:t>1</a:t>
            </a: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52605D2-722F-106F-03CC-F14C296CE1C1}"/>
              </a:ext>
            </a:extLst>
          </p:cNvPr>
          <p:cNvSpPr txBox="1"/>
          <p:nvPr/>
        </p:nvSpPr>
        <p:spPr>
          <a:xfrm>
            <a:off x="4646776" y="2981149"/>
            <a:ext cx="122575" cy="153888"/>
          </a:xfrm>
          <a:prstGeom prst="rect">
            <a:avLst/>
          </a:prstGeom>
          <a:solidFill>
            <a:srgbClr val="CA1237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400">
                <a:solidFill>
                  <a:schemeClr val="bg1"/>
                </a:solidFill>
              </a:rPr>
              <a:t>1</a:t>
            </a: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E8E8FAF-5D9C-B669-90C7-F12D94573C31}"/>
              </a:ext>
            </a:extLst>
          </p:cNvPr>
          <p:cNvSpPr txBox="1"/>
          <p:nvPr/>
        </p:nvSpPr>
        <p:spPr>
          <a:xfrm>
            <a:off x="4408663" y="2859705"/>
            <a:ext cx="122575" cy="153888"/>
          </a:xfrm>
          <a:prstGeom prst="rect">
            <a:avLst/>
          </a:prstGeom>
          <a:solidFill>
            <a:srgbClr val="CA1237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400">
                <a:solidFill>
                  <a:schemeClr val="bg1"/>
                </a:solidFill>
              </a:rPr>
              <a:t>1</a:t>
            </a: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B225BDC-A2BE-E1E9-1B2A-146AD6131EE3}"/>
              </a:ext>
            </a:extLst>
          </p:cNvPr>
          <p:cNvSpPr txBox="1"/>
          <p:nvPr/>
        </p:nvSpPr>
        <p:spPr>
          <a:xfrm>
            <a:off x="3792370" y="2741502"/>
            <a:ext cx="122575" cy="153888"/>
          </a:xfrm>
          <a:prstGeom prst="rect">
            <a:avLst/>
          </a:prstGeom>
          <a:solidFill>
            <a:srgbClr val="CA1237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400">
                <a:solidFill>
                  <a:schemeClr val="bg1"/>
                </a:solidFill>
              </a:rPr>
              <a:t>2</a:t>
            </a: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AD1961D-40C2-0992-198B-0C342108C70A}"/>
              </a:ext>
            </a:extLst>
          </p:cNvPr>
          <p:cNvSpPr txBox="1"/>
          <p:nvPr/>
        </p:nvSpPr>
        <p:spPr>
          <a:xfrm>
            <a:off x="3445528" y="2662799"/>
            <a:ext cx="122575" cy="153888"/>
          </a:xfrm>
          <a:prstGeom prst="rect">
            <a:avLst/>
          </a:prstGeom>
          <a:solidFill>
            <a:srgbClr val="CA1237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400">
                <a:solidFill>
                  <a:schemeClr val="bg1"/>
                </a:solidFill>
              </a:rPr>
              <a:t>2</a:t>
            </a: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C16D074-1955-7A6F-BDDF-794EB839F057}"/>
              </a:ext>
            </a:extLst>
          </p:cNvPr>
          <p:cNvSpPr txBox="1"/>
          <p:nvPr/>
        </p:nvSpPr>
        <p:spPr>
          <a:xfrm>
            <a:off x="3165982" y="2469279"/>
            <a:ext cx="122575" cy="153888"/>
          </a:xfrm>
          <a:prstGeom prst="rect">
            <a:avLst/>
          </a:prstGeom>
          <a:solidFill>
            <a:srgbClr val="CA1237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400">
                <a:solidFill>
                  <a:schemeClr val="bg1"/>
                </a:solidFill>
              </a:rPr>
              <a:t>1</a:t>
            </a: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39CFB8D-BEC8-F7E8-C9F6-68E4D671A81E}"/>
              </a:ext>
            </a:extLst>
          </p:cNvPr>
          <p:cNvSpPr txBox="1"/>
          <p:nvPr/>
        </p:nvSpPr>
        <p:spPr>
          <a:xfrm>
            <a:off x="2963256" y="2805878"/>
            <a:ext cx="122575" cy="153888"/>
          </a:xfrm>
          <a:prstGeom prst="rect">
            <a:avLst/>
          </a:prstGeom>
          <a:solidFill>
            <a:srgbClr val="CA1237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400">
                <a:solidFill>
                  <a:schemeClr val="bg1"/>
                </a:solidFill>
              </a:rPr>
              <a:t>2</a:t>
            </a: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72C03F1-3F68-C8B4-2759-C21A70395730}"/>
              </a:ext>
            </a:extLst>
          </p:cNvPr>
          <p:cNvSpPr txBox="1"/>
          <p:nvPr/>
        </p:nvSpPr>
        <p:spPr>
          <a:xfrm>
            <a:off x="5565293" y="3845220"/>
            <a:ext cx="122575" cy="153888"/>
          </a:xfrm>
          <a:prstGeom prst="rect">
            <a:avLst/>
          </a:prstGeom>
          <a:solidFill>
            <a:srgbClr val="CA1237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400">
                <a:solidFill>
                  <a:schemeClr val="bg1"/>
                </a:solidFill>
              </a:rPr>
              <a:t>2</a:t>
            </a: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C1356B5-FD23-9262-F220-66EE68969E3D}"/>
              </a:ext>
            </a:extLst>
          </p:cNvPr>
          <p:cNvSpPr txBox="1"/>
          <p:nvPr/>
        </p:nvSpPr>
        <p:spPr>
          <a:xfrm>
            <a:off x="5876443" y="4096391"/>
            <a:ext cx="122575" cy="153888"/>
          </a:xfrm>
          <a:prstGeom prst="rect">
            <a:avLst/>
          </a:prstGeom>
          <a:solidFill>
            <a:srgbClr val="CA1237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400">
                <a:solidFill>
                  <a:schemeClr val="bg1"/>
                </a:solidFill>
              </a:rPr>
              <a:t>2</a:t>
            </a: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D81BFFE-5C8D-FDC4-8D63-89A654E42AAC}"/>
              </a:ext>
            </a:extLst>
          </p:cNvPr>
          <p:cNvSpPr txBox="1"/>
          <p:nvPr/>
        </p:nvSpPr>
        <p:spPr>
          <a:xfrm>
            <a:off x="5964467" y="4250279"/>
            <a:ext cx="122575" cy="153888"/>
          </a:xfrm>
          <a:prstGeom prst="rect">
            <a:avLst/>
          </a:prstGeom>
          <a:solidFill>
            <a:srgbClr val="CA1237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400">
                <a:solidFill>
                  <a:schemeClr val="bg1"/>
                </a:solidFill>
              </a:rPr>
              <a:t>1</a:t>
            </a: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B7837D7-6454-F9FA-FB68-2DAF33BD9B9A}"/>
              </a:ext>
            </a:extLst>
          </p:cNvPr>
          <p:cNvSpPr txBox="1"/>
          <p:nvPr/>
        </p:nvSpPr>
        <p:spPr>
          <a:xfrm>
            <a:off x="6113778" y="4304254"/>
            <a:ext cx="122575" cy="153888"/>
          </a:xfrm>
          <a:prstGeom prst="rect">
            <a:avLst/>
          </a:prstGeom>
          <a:solidFill>
            <a:srgbClr val="CA1237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400">
                <a:solidFill>
                  <a:schemeClr val="bg1"/>
                </a:solidFill>
              </a:rPr>
              <a:t>1</a:t>
            </a: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810E017-B3C4-C51F-2594-F08983A85D76}"/>
              </a:ext>
            </a:extLst>
          </p:cNvPr>
          <p:cNvSpPr txBox="1"/>
          <p:nvPr/>
        </p:nvSpPr>
        <p:spPr>
          <a:xfrm>
            <a:off x="6263089" y="4327223"/>
            <a:ext cx="122575" cy="153888"/>
          </a:xfrm>
          <a:prstGeom prst="rect">
            <a:avLst/>
          </a:prstGeom>
          <a:solidFill>
            <a:srgbClr val="CA1237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400">
                <a:solidFill>
                  <a:schemeClr val="bg1"/>
                </a:solidFill>
              </a:rPr>
              <a:t>1</a:t>
            </a: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306BAFD-4C6A-4468-B520-B33D6ADF8773}"/>
              </a:ext>
            </a:extLst>
          </p:cNvPr>
          <p:cNvSpPr txBox="1"/>
          <p:nvPr/>
        </p:nvSpPr>
        <p:spPr>
          <a:xfrm>
            <a:off x="6468130" y="4337934"/>
            <a:ext cx="122575" cy="153888"/>
          </a:xfrm>
          <a:prstGeom prst="rect">
            <a:avLst/>
          </a:prstGeom>
          <a:solidFill>
            <a:srgbClr val="CA1237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400">
                <a:solidFill>
                  <a:schemeClr val="bg1"/>
                </a:solidFill>
              </a:rPr>
              <a:t>1</a:t>
            </a: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55110E8-FFB5-0386-55C8-3C03F9AD8819}"/>
              </a:ext>
            </a:extLst>
          </p:cNvPr>
          <p:cNvSpPr txBox="1"/>
          <p:nvPr/>
        </p:nvSpPr>
        <p:spPr>
          <a:xfrm>
            <a:off x="6673171" y="4337934"/>
            <a:ext cx="122575" cy="153888"/>
          </a:xfrm>
          <a:prstGeom prst="rect">
            <a:avLst/>
          </a:prstGeom>
          <a:solidFill>
            <a:srgbClr val="CA1237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400">
                <a:solidFill>
                  <a:schemeClr val="bg1"/>
                </a:solidFill>
              </a:rPr>
              <a:t>1</a:t>
            </a: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338E231-3A5D-91B2-2BD2-DA8FB003438E}"/>
              </a:ext>
            </a:extLst>
          </p:cNvPr>
          <p:cNvSpPr txBox="1"/>
          <p:nvPr/>
        </p:nvSpPr>
        <p:spPr>
          <a:xfrm>
            <a:off x="6849218" y="4303451"/>
            <a:ext cx="122575" cy="153888"/>
          </a:xfrm>
          <a:prstGeom prst="rect">
            <a:avLst/>
          </a:prstGeom>
          <a:solidFill>
            <a:srgbClr val="CA1237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400">
                <a:solidFill>
                  <a:schemeClr val="bg1"/>
                </a:solidFill>
              </a:rPr>
              <a:t>1</a:t>
            </a: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03D5E68-982D-DC38-AAD2-DC18D862BC45}"/>
              </a:ext>
            </a:extLst>
          </p:cNvPr>
          <p:cNvSpPr txBox="1"/>
          <p:nvPr/>
        </p:nvSpPr>
        <p:spPr>
          <a:xfrm>
            <a:off x="7004289" y="4185232"/>
            <a:ext cx="122575" cy="153888"/>
          </a:xfrm>
          <a:prstGeom prst="rect">
            <a:avLst/>
          </a:prstGeom>
          <a:solidFill>
            <a:srgbClr val="CA1237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400">
                <a:solidFill>
                  <a:schemeClr val="bg1"/>
                </a:solidFill>
              </a:rPr>
              <a:t>1</a:t>
            </a: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DE13FEB-3B84-0EE9-2C25-83C5D5AA941B}"/>
              </a:ext>
            </a:extLst>
          </p:cNvPr>
          <p:cNvSpPr txBox="1"/>
          <p:nvPr/>
        </p:nvSpPr>
        <p:spPr>
          <a:xfrm>
            <a:off x="7291593" y="4271399"/>
            <a:ext cx="122575" cy="153888"/>
          </a:xfrm>
          <a:prstGeom prst="rect">
            <a:avLst/>
          </a:prstGeom>
          <a:solidFill>
            <a:srgbClr val="CA1237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400">
                <a:solidFill>
                  <a:schemeClr val="bg1"/>
                </a:solidFill>
              </a:rPr>
              <a:t>1</a:t>
            </a: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066CF4C-6CCB-1387-4174-4CB5AB5F53CC}"/>
              </a:ext>
            </a:extLst>
          </p:cNvPr>
          <p:cNvSpPr txBox="1"/>
          <p:nvPr/>
        </p:nvSpPr>
        <p:spPr>
          <a:xfrm>
            <a:off x="7332162" y="4086505"/>
            <a:ext cx="122575" cy="153888"/>
          </a:xfrm>
          <a:prstGeom prst="rect">
            <a:avLst/>
          </a:prstGeom>
          <a:solidFill>
            <a:srgbClr val="CA1237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400">
                <a:solidFill>
                  <a:schemeClr val="bg1"/>
                </a:solidFill>
              </a:rPr>
              <a:t>1</a:t>
            </a: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DD8018B-BC53-CE5D-DF6B-5547A25430AF}"/>
              </a:ext>
            </a:extLst>
          </p:cNvPr>
          <p:cNvSpPr txBox="1"/>
          <p:nvPr/>
        </p:nvSpPr>
        <p:spPr>
          <a:xfrm>
            <a:off x="7209587" y="3863901"/>
            <a:ext cx="122575" cy="153888"/>
          </a:xfrm>
          <a:prstGeom prst="rect">
            <a:avLst/>
          </a:prstGeom>
          <a:solidFill>
            <a:srgbClr val="CA1237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400">
                <a:solidFill>
                  <a:schemeClr val="bg1"/>
                </a:solidFill>
              </a:rPr>
              <a:t>1</a:t>
            </a:r>
            <a:endParaRPr lang="en-US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609761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tx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8C85509-29EB-9670-4A95-43CA515656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A401A6C-78F3-B575-DB9E-9E75B5E6A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Comparison of  BFM-NL-1ph and LinDistFlow-1ph Optimization Results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F9364B1-9205-3C80-9D1F-63D05C7278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668" y="2707285"/>
            <a:ext cx="5575669" cy="326256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411424D-0DDD-AB1B-62F5-CF30084685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4338" y="2708248"/>
            <a:ext cx="6102994" cy="32616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9F59BD06-1CD0-3635-B122-A862A20AA95C}"/>
              </a:ext>
            </a:extLst>
          </p:cNvPr>
          <p:cNvSpPr/>
          <p:nvPr/>
        </p:nvSpPr>
        <p:spPr>
          <a:xfrm>
            <a:off x="1372028" y="1991105"/>
            <a:ext cx="2820410" cy="508184"/>
          </a:xfrm>
          <a:prstGeom prst="rect">
            <a:avLst/>
          </a:prstGeom>
          <a:solidFill>
            <a:srgbClr val="9966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err="1"/>
              <a:t>LinDistFlow</a:t>
            </a:r>
            <a:r>
              <a:rPr lang="en-IN"/>
              <a:t> Optimal Actions used in OpenDSS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1754E19-690C-F5FD-397D-1F539AB5BEDA}"/>
              </a:ext>
            </a:extLst>
          </p:cNvPr>
          <p:cNvSpPr/>
          <p:nvPr/>
        </p:nvSpPr>
        <p:spPr>
          <a:xfrm>
            <a:off x="7295500" y="1991105"/>
            <a:ext cx="3591036" cy="508184"/>
          </a:xfrm>
          <a:prstGeom prst="rect">
            <a:avLst/>
          </a:prstGeom>
          <a:solidFill>
            <a:srgbClr val="9966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/>
              <a:t>BFM-NL</a:t>
            </a:r>
          </a:p>
          <a:p>
            <a:pPr algn="ctr"/>
            <a:r>
              <a:rPr lang="en-IN"/>
              <a:t>  Optimal Actions used in OpenDSS</a:t>
            </a:r>
          </a:p>
        </p:txBody>
      </p:sp>
    </p:spTree>
    <p:extLst>
      <p:ext uri="{BB962C8B-B14F-4D97-AF65-F5344CB8AC3E}">
        <p14:creationId xmlns:p14="http://schemas.microsoft.com/office/powerpoint/2010/main" val="360505332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tx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BF6A160-2BE0-7CD1-02D3-59CD9706E2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6F2B886-665D-7732-2E9A-DE2AAB136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Comparison of  BFM-NL-1ph and LinDistFlow-1ph Optimization Results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428D5AD-B8C4-CFB6-ADCF-1A4EA518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4668" y="2748468"/>
            <a:ext cx="5575669" cy="318019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9A9CF79-F214-F636-4B25-73CABF4CBB42}"/>
              </a:ext>
            </a:extLst>
          </p:cNvPr>
          <p:cNvSpPr/>
          <p:nvPr/>
        </p:nvSpPr>
        <p:spPr>
          <a:xfrm>
            <a:off x="7863833" y="2041266"/>
            <a:ext cx="2470612" cy="407860"/>
          </a:xfrm>
          <a:prstGeom prst="rect">
            <a:avLst/>
          </a:prstGeom>
          <a:solidFill>
            <a:srgbClr val="9966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/>
              <a:t>BFM-NL Own Solutions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7A2B8B1-B34C-A2EE-D946-D5884FBE1E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47184" y="2708248"/>
            <a:ext cx="5697301" cy="32616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091B1066-F3E1-E6B3-90B3-69CA0928EB4C}"/>
              </a:ext>
            </a:extLst>
          </p:cNvPr>
          <p:cNvSpPr/>
          <p:nvPr/>
        </p:nvSpPr>
        <p:spPr>
          <a:xfrm>
            <a:off x="1535929" y="2041266"/>
            <a:ext cx="2345957" cy="529405"/>
          </a:xfrm>
          <a:prstGeom prst="rect">
            <a:avLst/>
          </a:prstGeom>
          <a:solidFill>
            <a:srgbClr val="9966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err="1"/>
              <a:t>LinDistFlow</a:t>
            </a:r>
            <a:r>
              <a:rPr lang="en-IN"/>
              <a:t> Own Solutions</a:t>
            </a:r>
          </a:p>
        </p:txBody>
      </p:sp>
    </p:spTree>
    <p:extLst>
      <p:ext uri="{BB962C8B-B14F-4D97-AF65-F5344CB8AC3E}">
        <p14:creationId xmlns:p14="http://schemas.microsoft.com/office/powerpoint/2010/main" val="194796734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tx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BC725DF-3DF3-F981-A3D6-D24877BF3F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0ACB09F-AF00-0991-9606-9EAF72556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Comparison of  BFM-NL-1ph and LinDistFlow-1ph Optimization Results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964F93-E4C8-C947-4E10-44491062AAFE}"/>
              </a:ext>
            </a:extLst>
          </p:cNvPr>
          <p:cNvSpPr/>
          <p:nvPr/>
        </p:nvSpPr>
        <p:spPr>
          <a:xfrm>
            <a:off x="7924218" y="2041267"/>
            <a:ext cx="1821236" cy="407860"/>
          </a:xfrm>
          <a:prstGeom prst="rect">
            <a:avLst/>
          </a:prstGeom>
          <a:solidFill>
            <a:srgbClr val="9966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/>
              <a:t>BFM-NL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DA1804D-1494-449F-F747-6BA8B318F9B8}"/>
              </a:ext>
            </a:extLst>
          </p:cNvPr>
          <p:cNvSpPr/>
          <p:nvPr/>
        </p:nvSpPr>
        <p:spPr>
          <a:xfrm>
            <a:off x="1535930" y="2041267"/>
            <a:ext cx="1821236" cy="407860"/>
          </a:xfrm>
          <a:prstGeom prst="rect">
            <a:avLst/>
          </a:prstGeom>
          <a:solidFill>
            <a:srgbClr val="9966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err="1"/>
              <a:t>LinDistFlow</a:t>
            </a:r>
            <a:endParaRPr lang="en-IN"/>
          </a:p>
        </p:txBody>
      </p:sp>
      <p:pic>
        <p:nvPicPr>
          <p:cNvPr id="3" name="Picture 2" descr="A graph of battery charging&#10;&#10;AI-generated content may be incorrect.">
            <a:extLst>
              <a:ext uri="{FF2B5EF4-FFF2-40B4-BE49-F238E27FC236}">
                <a16:creationId xmlns:a16="http://schemas.microsoft.com/office/drawing/2014/main" id="{0EA08FEF-B386-25BE-0550-186539620A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291" y="3303436"/>
            <a:ext cx="4464889" cy="2976593"/>
          </a:xfrm>
          <a:prstGeom prst="rect">
            <a:avLst/>
          </a:prstGeom>
        </p:spPr>
      </p:pic>
      <p:pic>
        <p:nvPicPr>
          <p:cNvPr id="6" name="Picture 5" descr="A graph showing a battery charge&#10;&#10;AI-generated content may be incorrect.">
            <a:extLst>
              <a:ext uri="{FF2B5EF4-FFF2-40B4-BE49-F238E27FC236}">
                <a16:creationId xmlns:a16="http://schemas.microsoft.com/office/drawing/2014/main" id="{D4CB6F2C-4C63-BE28-906D-A2E99F9D05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1936" y="3302829"/>
            <a:ext cx="4465800" cy="297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0095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tx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DD54CD6-3720-DE26-74C4-0D85DC0CA8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92FD3F-7A9F-D38E-55F9-D87266481B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8547" y="247870"/>
            <a:ext cx="10063163" cy="547158"/>
          </a:xfrm>
        </p:spPr>
        <p:txBody>
          <a:bodyPr/>
          <a:lstStyle/>
          <a:p>
            <a:pPr algn="ctr"/>
            <a:r>
              <a:rPr lang="en-US" sz="2000"/>
              <a:t>Consensus ADMM formulation</a:t>
            </a:r>
            <a:endParaRPr lang="en-US" sz="240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38395764-4C54-6367-5241-C25F651D2688}"/>
                  </a:ext>
                </a:extLst>
              </p:cNvPr>
              <p:cNvSpPr/>
              <p:nvPr/>
            </p:nvSpPr>
            <p:spPr>
              <a:xfrm>
                <a:off x="602786" y="232259"/>
                <a:ext cx="3372314" cy="370991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accent3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Update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accent3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3</m:t>
                    </m:r>
                  </m:oMath>
                </a14:m>
                <a:r>
                  <a:rPr kumimoji="0" lang="en-IN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: Solve for</a:t>
                </a:r>
                <a:r>
                  <a:rPr kumimoji="0" lang="en-IN" sz="1800" b="0" i="0" u="none" strike="noStrike" kern="1200" cap="none" spc="0" normalizeH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0" lang="en-US" sz="18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FFFF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sz="18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FFFF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𝑢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FFFF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</m:t>
                        </m:r>
                      </m:sub>
                      <m:sup>
                        <m:r>
                          <a:rPr kumimoji="0" lang="en-US" sz="18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FFFF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𝑘</m:t>
                        </m:r>
                      </m:sup>
                    </m:sSubSup>
                    <m:r>
                      <a:rPr kumimoji="0" lang="en-US" sz="18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rgbClr val="FFFF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  <m:r>
                      <a:rPr kumimoji="0" lang="en-US" sz="18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∀ </m:t>
                    </m:r>
                    <m:r>
                      <a:rPr kumimoji="0" lang="en-US" sz="18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𝑖</m:t>
                    </m:r>
                    <m:r>
                      <a:rPr kumimoji="0" lang="en-US" sz="18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∈1:</m:t>
                    </m:r>
                    <m:r>
                      <a:rPr kumimoji="0" lang="en-US" sz="18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𝐵</m:t>
                    </m:r>
                  </m:oMath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38395764-4C54-6367-5241-C25F651D26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786" y="232259"/>
                <a:ext cx="3372314" cy="370991"/>
              </a:xfrm>
              <a:prstGeom prst="rect">
                <a:avLst/>
              </a:prstGeom>
              <a:blipFill>
                <a:blip r:embed="rId2"/>
                <a:stretch>
                  <a:fillRect t="-3175" b="-269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A5786906-E3EF-4A51-5EEB-71CEB0F9D10F}"/>
                  </a:ext>
                </a:extLst>
              </p:cNvPr>
              <p:cNvSpPr/>
              <p:nvPr/>
            </p:nvSpPr>
            <p:spPr>
              <a:xfrm>
                <a:off x="157066" y="684980"/>
                <a:ext cx="4014884" cy="5940761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IN">
                  <a:solidFill>
                    <a:srgbClr val="FFFFFF"/>
                  </a:solidFill>
                  <a:latin typeface="Corbel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In Update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3</m:t>
                    </m:r>
                  </m:oMath>
                </a14:m>
                <a:r>
                  <a:rPr kumimoji="0" lang="en-IN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𝑘</m:t>
                        </m:r>
                      </m:e>
                      <m:sup>
                        <m:r>
                          <a:rPr kumimoji="0" lang="en-US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𝑡h</m:t>
                        </m:r>
                      </m:sup>
                    </m:sSup>
                  </m:oMath>
                </a14:m>
                <a:r>
                  <a:rPr kumimoji="0" lang="en-IN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iteration), </a:t>
                </a:r>
                <a:r>
                  <a:rPr kumimoji="0" lang="en-IN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accent3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Latest</a:t>
                </a:r>
                <a:r>
                  <a:rPr kumimoji="0" lang="en-IN" sz="1800" b="0" i="0" u="none" strike="noStrike" kern="1200" cap="none" spc="0" normalizeH="0" noProof="0">
                    <a:ln>
                      <a:noFill/>
                    </a:ln>
                    <a:solidFill>
                      <a:schemeClr val="accent3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values of local dual variables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8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chemeClr val="accent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chemeClr val="accent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𝑢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chemeClr val="accent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0" lang="en-IN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are </a:t>
                </a:r>
                <a:r>
                  <a:rPr kumimoji="0" lang="en-IN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accent3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computed using</a:t>
                </a:r>
                <a:r>
                  <a:rPr kumimoji="0" lang="en-IN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last known copies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𝑥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</m:t>
                        </m:r>
                      </m:sub>
                    </m:sSub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 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𝑥</m:t>
                    </m:r>
                  </m:oMath>
                </a14:m>
                <a:r>
                  <a:rPr kumimoji="0" lang="en-IN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𝑢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0" lang="en-IN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–</a:t>
                </a:r>
                <a:r>
                  <a:rPr kumimoji="0" lang="en-IN" sz="1800" b="0" i="0" u="none" strike="noStrike" kern="1200" cap="none" spc="0" normalizeH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namely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0" lang="en-US" sz="18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chemeClr val="accent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sz="18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chemeClr val="accent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𝑥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chemeClr val="accent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</m:t>
                        </m:r>
                      </m:sub>
                      <m:sup>
                        <m:d>
                          <m:dPr>
                            <m:begChr m:val="{"/>
                            <m:endChr m:val="}"/>
                            <m:ctrlPr>
                              <a:rPr kumimoji="0" lang="en-US" sz="1800" b="0" i="1" u="none" strike="noStrike" kern="1200" cap="none" spc="0" normalizeH="0" noProof="0" smtClean="0">
                                <a:ln>
                                  <a:noFill/>
                                </a:ln>
                                <a:solidFill>
                                  <a:schemeClr val="accent3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r>
                              <a:rPr kumimoji="0" lang="en-US" sz="1800" b="0" i="1" u="none" strike="noStrike" kern="1200" cap="none" spc="0" normalizeH="0" noProof="0" smtClean="0">
                                <a:ln>
                                  <a:noFill/>
                                </a:ln>
                                <a:solidFill>
                                  <a:schemeClr val="accent3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𝑘</m:t>
                            </m:r>
                          </m:e>
                        </m:d>
                      </m:sup>
                    </m:sSubSup>
                    <m:r>
                      <a:rPr kumimoji="0" lang="en-US" sz="18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chemeClr val="accent3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 </m:t>
                    </m:r>
                    <m:sSup>
                      <m:sSupPr>
                        <m:ctrlPr>
                          <a:rPr kumimoji="0" lang="en-US" sz="18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chemeClr val="accent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sz="18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chemeClr val="accent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𝑥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kumimoji="0" lang="en-US" sz="1800" b="0" i="1" u="none" strike="noStrike" kern="1200" cap="none" spc="0" normalizeH="0" noProof="0" smtClean="0">
                                <a:ln>
                                  <a:noFill/>
                                </a:ln>
                                <a:solidFill>
                                  <a:schemeClr val="accent3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r>
                              <a:rPr kumimoji="0" lang="en-US" sz="1800" b="0" i="1" u="none" strike="noStrike" kern="1200" cap="none" spc="0" normalizeH="0" noProof="0" smtClean="0">
                                <a:ln>
                                  <a:noFill/>
                                </a:ln>
                                <a:solidFill>
                                  <a:schemeClr val="accent3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𝑘</m:t>
                            </m:r>
                          </m:e>
                        </m:d>
                      </m:sup>
                    </m:sSup>
                    <m:r>
                      <a:rPr kumimoji="0" lang="en-US" sz="18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chemeClr val="accent3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</m:t>
                    </m:r>
                    <m:sSubSup>
                      <m:sSubSupPr>
                        <m:ctrlPr>
                          <a:rPr kumimoji="0" lang="en-US" sz="18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chemeClr val="accent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sz="18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chemeClr val="accent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𝑢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chemeClr val="accent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</m:t>
                        </m:r>
                      </m:sub>
                      <m:sup>
                        <m:d>
                          <m:dPr>
                            <m:begChr m:val="{"/>
                            <m:endChr m:val="}"/>
                            <m:ctrlPr>
                              <a:rPr kumimoji="0" lang="en-US" sz="1800" b="0" i="1" u="none" strike="noStrike" kern="1200" cap="none" spc="0" normalizeH="0" noProof="0" smtClean="0">
                                <a:ln>
                                  <a:noFill/>
                                </a:ln>
                                <a:solidFill>
                                  <a:schemeClr val="accent3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r>
                              <a:rPr kumimoji="0" lang="en-US" sz="1800" b="0" i="1" u="none" strike="noStrike" kern="1200" cap="none" spc="0" normalizeH="0" noProof="0" smtClean="0">
                                <a:ln>
                                  <a:noFill/>
                                </a:ln>
                                <a:solidFill>
                                  <a:schemeClr val="accent3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𝑘</m:t>
                            </m:r>
                            <m:r>
                              <a:rPr kumimoji="0" lang="en-US" sz="1800" b="0" i="1" u="none" strike="noStrike" kern="1200" cap="none" spc="0" normalizeH="0" noProof="0" smtClean="0">
                                <a:ln>
                                  <a:noFill/>
                                </a:ln>
                                <a:solidFill>
                                  <a:schemeClr val="accent3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−1</m:t>
                            </m:r>
                          </m:e>
                        </m:d>
                      </m:sup>
                    </m:sSubSup>
                  </m:oMath>
                </a14:m>
                <a:r>
                  <a:rPr kumimoji="0" lang="en-IN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respectively. </a:t>
                </a:r>
              </a:p>
            </p:txBody>
          </p:sp>
        </mc:Choice>
        <mc:Fallback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A5786906-E3EF-4A51-5EEB-71CEB0F9D1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066" y="684980"/>
                <a:ext cx="4014884" cy="594076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91F23FA6-5DFF-6385-16DB-48E36498B8CC}"/>
              </a:ext>
            </a:extLst>
          </p:cNvPr>
          <p:cNvGrpSpPr/>
          <p:nvPr/>
        </p:nvGrpSpPr>
        <p:grpSpPr>
          <a:xfrm>
            <a:off x="4311650" y="1859730"/>
            <a:ext cx="7723284" cy="4517199"/>
            <a:chOff x="4311650" y="1859730"/>
            <a:chExt cx="7723284" cy="4517199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6F126E3-98B5-BA43-23D9-5F4B1C975B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11650" y="1859730"/>
              <a:ext cx="7723284" cy="4517199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7F4CF20-BEF8-77D7-B3C7-F5863A851440}"/>
                </a:ext>
              </a:extLst>
            </p:cNvPr>
            <p:cNvSpPr/>
            <p:nvPr/>
          </p:nvSpPr>
          <p:spPr>
            <a:xfrm>
              <a:off x="5943600" y="5994400"/>
              <a:ext cx="3206750" cy="382528"/>
            </a:xfrm>
            <a:prstGeom prst="rect">
              <a:avLst/>
            </a:prstGeom>
            <a:solidFill>
              <a:srgbClr val="5BC3F5">
                <a:alpha val="50196"/>
              </a:srgbClr>
            </a:solidFill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326616641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tx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2837FBD-E3DB-7392-9952-95F502CC02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62F5260-1829-4C5E-3839-98AAFE10C68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</p:spPr>
            <p:txBody>
              <a:bodyPr/>
              <a:lstStyle/>
              <a:p>
                <a:pPr algn="ctr"/>
                <a:r>
                  <a:rPr lang="en-US" sz="2400"/>
                  <a:t>DDP Trajectory vs #Forward Passes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br>
                  <a:rPr lang="en-US" sz="2400"/>
                </a:br>
                <a:r>
                  <a:rPr lang="en-IN" sz="1100"/>
                  <a:t>Terminal SOC Constraint </a:t>
                </a:r>
                <a:r>
                  <a:rPr lang="en-IN" sz="110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Relaxed</a:t>
                </a:r>
                <a:endParaRPr lang="en-US" sz="240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62F5260-1829-4C5E-3839-98AAFE10C68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  <a:blipFill>
                <a:blip r:embed="rId2"/>
                <a:stretch>
                  <a:fillRect t="-12360" b="-168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5395F909-8CD1-B7DB-B3D3-A483C8B2CD80}"/>
                  </a:ext>
                </a:extLst>
              </p:cNvPr>
              <p:cNvSpPr/>
              <p:nvPr/>
            </p:nvSpPr>
            <p:spPr>
              <a:xfrm>
                <a:off x="874412" y="317519"/>
                <a:ext cx="1346040" cy="547158"/>
              </a:xfrm>
              <a:prstGeom prst="rect">
                <a:avLst/>
              </a:prstGeom>
              <a:solidFill>
                <a:srgbClr val="CA1237">
                  <a:alpha val="76078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𝐴𝐷𝑆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𝑝h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=96</m:t>
                      </m:r>
                    </m:oMath>
                  </m:oMathPara>
                </a14:m>
                <a:endParaRPr lang="en-IN"/>
              </a:p>
            </p:txBody>
          </p:sp>
        </mc:Choice>
        <mc:Fallback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5395F909-8CD1-B7DB-B3D3-A483C8B2CD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412" y="317519"/>
                <a:ext cx="1346040" cy="547158"/>
              </a:xfrm>
              <a:prstGeom prst="rect">
                <a:avLst/>
              </a:prstGeom>
              <a:blipFill>
                <a:blip r:embed="rId3"/>
                <a:stretch>
                  <a:fillRect b="-5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95D2AB4A-AB2E-627C-E5C2-A4A55B48AE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0942" y="1713246"/>
            <a:ext cx="2797199" cy="186424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4BDCBAB-E0C6-FBCD-253E-645BE94CC4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33350" y="1021545"/>
            <a:ext cx="3130668" cy="208649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94EA779-5CC7-FBA7-C123-B94D3A6E2C17}"/>
                  </a:ext>
                </a:extLst>
              </p:cNvPr>
              <p:cNvSpPr/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𝐷𝐷𝑃</m:t>
                      </m:r>
                    </m:oMath>
                  </m:oMathPara>
                </a14:m>
                <a:endParaRPr lang="en-IN"/>
              </a:p>
            </p:txBody>
          </p:sp>
        </mc:Choice>
        <mc:Fallback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94EA779-5CC7-FBA7-C123-B94D3A6E2C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>
            <a:extLst>
              <a:ext uri="{FF2B5EF4-FFF2-40B4-BE49-F238E27FC236}">
                <a16:creationId xmlns:a16="http://schemas.microsoft.com/office/drawing/2014/main" id="{E704A679-3FFC-DDB2-ED88-03D097FC1F1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1414" y="4212630"/>
            <a:ext cx="2797199" cy="186424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3A47D71-FC7D-4F5C-9BD8-07797AF654D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18754" y="4119484"/>
            <a:ext cx="2797199" cy="1864247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872026C0-0266-F49D-AEE3-AA49D786DD4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49904" y="1493167"/>
            <a:ext cx="2797199" cy="1864247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C20D3E55-3FDA-1420-A268-CF317AA1AAA2}"/>
              </a:ext>
            </a:extLst>
          </p:cNvPr>
          <p:cNvSpPr/>
          <p:nvPr/>
        </p:nvSpPr>
        <p:spPr>
          <a:xfrm>
            <a:off x="9420474" y="881101"/>
            <a:ext cx="1821236" cy="407860"/>
          </a:xfrm>
          <a:prstGeom prst="rect">
            <a:avLst/>
          </a:prstGeom>
          <a:solidFill>
            <a:srgbClr val="CA1237">
              <a:alpha val="7607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err="1"/>
              <a:t>BruteForced</a:t>
            </a:r>
            <a:r>
              <a:rPr lang="en-IN"/>
              <a:t> (BF)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CD7EA9-FCA0-4004-FD61-4874278F590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72512" y="3358111"/>
            <a:ext cx="4252344" cy="283405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C24A9864-7499-A1A1-5FE9-F522F867FDCC}"/>
                  </a:ext>
                </a:extLst>
              </p:cNvPr>
              <p:cNvSpPr/>
              <p:nvPr/>
            </p:nvSpPr>
            <p:spPr>
              <a:xfrm>
                <a:off x="1178547" y="6326460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𝑀𝑎𝑥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=33</m:t>
                      </m:r>
                    </m:oMath>
                  </m:oMathPara>
                </a14:m>
                <a:endParaRPr lang="en-IN"/>
              </a:p>
            </p:txBody>
          </p:sp>
        </mc:Choice>
        <mc:Fallback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C24A9864-7499-A1A1-5FE9-F522F867FD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8547" y="6326460"/>
                <a:ext cx="1821236" cy="40786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tangle 20">
            <a:extLst>
              <a:ext uri="{FF2B5EF4-FFF2-40B4-BE49-F238E27FC236}">
                <a16:creationId xmlns:a16="http://schemas.microsoft.com/office/drawing/2014/main" id="{15DE722E-A11B-93AF-63C5-9DA88E289C06}"/>
              </a:ext>
            </a:extLst>
          </p:cNvPr>
          <p:cNvSpPr/>
          <p:nvPr/>
        </p:nvSpPr>
        <p:spPr>
          <a:xfrm rot="19917689">
            <a:off x="2724769" y="3373562"/>
            <a:ext cx="2207851" cy="407860"/>
          </a:xfrm>
          <a:prstGeom prst="rect">
            <a:avLst/>
          </a:prstGeom>
          <a:solidFill>
            <a:srgbClr val="540EA2">
              <a:alpha val="7490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/>
              <a:t>Looks ‘successful’</a:t>
            </a:r>
          </a:p>
        </p:txBody>
      </p:sp>
    </p:spTree>
    <p:extLst>
      <p:ext uri="{BB962C8B-B14F-4D97-AF65-F5344CB8AC3E}">
        <p14:creationId xmlns:p14="http://schemas.microsoft.com/office/powerpoint/2010/main" val="50306754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6D11EF-2F63-287C-D405-88900BA297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A100AA9-5DEE-D17A-6DF9-402E8AFF6E7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</p:spPr>
            <p:txBody>
              <a:bodyPr/>
              <a:lstStyle/>
              <a:p>
                <a:pPr algn="ctr"/>
                <a:r>
                  <a:rPr lang="en-US" sz="2400"/>
                  <a:t>DDP Trajectory vs #Forward Passes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br>
                  <a:rPr lang="en-US" sz="2400"/>
                </a:br>
                <a:r>
                  <a:rPr lang="en-IN" sz="1100"/>
                  <a:t>Terminal SOC Constraint </a:t>
                </a:r>
                <a:r>
                  <a:rPr lang="en-IN" sz="110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Relaxed</a:t>
                </a:r>
                <a:endParaRPr lang="en-US" sz="240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A100AA9-5DEE-D17A-6DF9-402E8AFF6E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  <a:blipFill>
                <a:blip r:embed="rId2"/>
                <a:stretch>
                  <a:fillRect t="-12360" b="-168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9E6E7538-715C-289D-3AE9-2D1A7204B082}"/>
                  </a:ext>
                </a:extLst>
              </p:cNvPr>
              <p:cNvSpPr/>
              <p:nvPr/>
            </p:nvSpPr>
            <p:spPr>
              <a:xfrm>
                <a:off x="874412" y="317519"/>
                <a:ext cx="1346040" cy="547158"/>
              </a:xfrm>
              <a:prstGeom prst="rect">
                <a:avLst/>
              </a:prstGeom>
              <a:solidFill>
                <a:srgbClr val="CA1237">
                  <a:alpha val="76078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𝐼𝐸𝐸𝐸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123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𝑝h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=96</m:t>
                      </m:r>
                    </m:oMath>
                  </m:oMathPara>
                </a14:m>
                <a:endParaRPr lang="en-IN"/>
              </a:p>
            </p:txBody>
          </p:sp>
        </mc:Choice>
        <mc:Fallback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9E6E7538-715C-289D-3AE9-2D1A7204B0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412" y="317519"/>
                <a:ext cx="1346040" cy="547158"/>
              </a:xfrm>
              <a:prstGeom prst="rect">
                <a:avLst/>
              </a:prstGeom>
              <a:blipFill>
                <a:blip r:embed="rId3"/>
                <a:stretch>
                  <a:fillRect l="-2691" b="-5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6A8E3728-79D3-BA2F-3D35-43165CDB0E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33349" y="1023266"/>
            <a:ext cx="3130670" cy="208305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92C4956E-44BC-6474-D9DC-D29447459142}"/>
                  </a:ext>
                </a:extLst>
              </p:cNvPr>
              <p:cNvSpPr/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𝐷𝐷𝑃</m:t>
                      </m:r>
                    </m:oMath>
                  </m:oMathPara>
                </a14:m>
                <a:endParaRPr lang="en-IN"/>
              </a:p>
            </p:txBody>
          </p:sp>
        </mc:Choice>
        <mc:Fallback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92C4956E-44BC-6474-D9DC-D294474591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6" name="Picture 25">
            <a:extLst>
              <a:ext uri="{FF2B5EF4-FFF2-40B4-BE49-F238E27FC236}">
                <a16:creationId xmlns:a16="http://schemas.microsoft.com/office/drawing/2014/main" id="{7398B1DA-E25B-6602-FCA2-E7A58B184BA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18754" y="4119484"/>
            <a:ext cx="2797199" cy="186424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7038A07A-41A4-4A7B-55FA-A2701550A54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49904" y="1493167"/>
            <a:ext cx="2797199" cy="1864246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4C77608B-D631-62C0-DE7E-3BFEAEAC7075}"/>
              </a:ext>
            </a:extLst>
          </p:cNvPr>
          <p:cNvSpPr/>
          <p:nvPr/>
        </p:nvSpPr>
        <p:spPr>
          <a:xfrm>
            <a:off x="9420474" y="881101"/>
            <a:ext cx="1821236" cy="407860"/>
          </a:xfrm>
          <a:prstGeom prst="rect">
            <a:avLst/>
          </a:prstGeom>
          <a:solidFill>
            <a:srgbClr val="CA1237">
              <a:alpha val="7607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err="1"/>
              <a:t>BruteForced</a:t>
            </a:r>
            <a:r>
              <a:rPr lang="en-IN"/>
              <a:t> (BF)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AC36AF-F226-3517-F721-3872F311971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72512" y="3358111"/>
            <a:ext cx="4252343" cy="283405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A8F71106-ACC3-0354-41FC-E3B5D3AD73D5}"/>
                  </a:ext>
                </a:extLst>
              </p:cNvPr>
              <p:cNvSpPr/>
              <p:nvPr/>
            </p:nvSpPr>
            <p:spPr>
              <a:xfrm>
                <a:off x="1178547" y="6326460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𝑀𝑎𝑥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=33</m:t>
                      </m:r>
                    </m:oMath>
                  </m:oMathPara>
                </a14:m>
                <a:endParaRPr lang="en-IN"/>
              </a:p>
            </p:txBody>
          </p:sp>
        </mc:Choice>
        <mc:Fallback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A8F71106-ACC3-0354-41FC-E3B5D3AD73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8547" y="6326460"/>
                <a:ext cx="1821236" cy="40786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16">
            <a:extLst>
              <a:ext uri="{FF2B5EF4-FFF2-40B4-BE49-F238E27FC236}">
                <a16:creationId xmlns:a16="http://schemas.microsoft.com/office/drawing/2014/main" id="{04D7CCB4-0FA1-B55B-2559-1E3BD777F9A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7370" y="1717530"/>
            <a:ext cx="2784343" cy="1855678"/>
          </a:xfrm>
          <a:prstGeom prst="rect">
            <a:avLst/>
          </a:prstGeom>
          <a:ln>
            <a:noFill/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CD0BEC7-82A5-A206-5414-AC6C8E0AB6F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3337" y="4213911"/>
            <a:ext cx="2793354" cy="1861684"/>
          </a:xfrm>
          <a:prstGeom prst="rect">
            <a:avLst/>
          </a:prstGeom>
          <a:ln>
            <a:noFill/>
          </a:ln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8C77909-BF6E-1F07-0A8A-AB34E7CAA8D7}"/>
              </a:ext>
            </a:extLst>
          </p:cNvPr>
          <p:cNvSpPr/>
          <p:nvPr/>
        </p:nvSpPr>
        <p:spPr>
          <a:xfrm rot="19917689">
            <a:off x="2724769" y="3373562"/>
            <a:ext cx="2207851" cy="407860"/>
          </a:xfrm>
          <a:prstGeom prst="rect">
            <a:avLst/>
          </a:prstGeom>
          <a:solidFill>
            <a:srgbClr val="540EA2">
              <a:alpha val="7490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/>
              <a:t>Looks ‘successful’</a:t>
            </a:r>
          </a:p>
        </p:txBody>
      </p:sp>
    </p:spTree>
    <p:extLst>
      <p:ext uri="{BB962C8B-B14F-4D97-AF65-F5344CB8AC3E}">
        <p14:creationId xmlns:p14="http://schemas.microsoft.com/office/powerpoint/2010/main" val="105757788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tx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C3AD2B8-B1C9-DB9D-AA87-E08C95DD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D2171D-8B07-08FB-889F-38813A78F3E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</p:spPr>
            <p:txBody>
              <a:bodyPr/>
              <a:lstStyle/>
              <a:p>
                <a:pPr algn="ctr"/>
                <a:r>
                  <a:rPr lang="en-US" sz="2400"/>
                  <a:t>DDP Trajectory vs #Forward Passes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br>
                  <a:rPr lang="en-US" sz="2400"/>
                </a:br>
                <a:r>
                  <a:rPr lang="en-IN" sz="1100"/>
                  <a:t>Terminal SOC Constraint </a:t>
                </a:r>
                <a:r>
                  <a:rPr lang="en-IN" sz="110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Relaxed</a:t>
                </a:r>
                <a:endParaRPr lang="en-US" sz="240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D2171D-8B07-08FB-889F-38813A78F3E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  <a:blipFill>
                <a:blip r:embed="rId2"/>
                <a:stretch>
                  <a:fillRect t="-12360" b="-168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66C296F8-54FE-8ADE-992D-39AA5AB9819B}"/>
                  </a:ext>
                </a:extLst>
              </p:cNvPr>
              <p:cNvSpPr/>
              <p:nvPr/>
            </p:nvSpPr>
            <p:spPr>
              <a:xfrm>
                <a:off x="874412" y="317519"/>
                <a:ext cx="1346040" cy="547158"/>
              </a:xfrm>
              <a:prstGeom prst="rect">
                <a:avLst/>
              </a:prstGeom>
              <a:solidFill>
                <a:srgbClr val="CA1237">
                  <a:alpha val="76078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𝐴𝐷𝑆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𝑝h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=24</m:t>
                      </m:r>
                    </m:oMath>
                  </m:oMathPara>
                </a14:m>
                <a:endParaRPr lang="en-IN"/>
              </a:p>
            </p:txBody>
          </p:sp>
        </mc:Choice>
        <mc:Fallback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66C296F8-54FE-8ADE-992D-39AA5AB981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412" y="317519"/>
                <a:ext cx="1346040" cy="547158"/>
              </a:xfrm>
              <a:prstGeom prst="rect">
                <a:avLst/>
              </a:prstGeom>
              <a:blipFill>
                <a:blip r:embed="rId3"/>
                <a:stretch>
                  <a:fillRect b="-5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33273E9D-B433-B526-37A9-CC7349FBA4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0942" y="1713246"/>
            <a:ext cx="2797199" cy="186424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AE4EC1-468F-F5A3-CAE7-72466B35EF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33349" y="1021545"/>
            <a:ext cx="3130670" cy="208649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FBF40A75-8341-205E-8043-BAF146987C9B}"/>
                  </a:ext>
                </a:extLst>
              </p:cNvPr>
              <p:cNvSpPr/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𝐷𝐷𝑃</m:t>
                      </m:r>
                    </m:oMath>
                  </m:oMathPara>
                </a14:m>
                <a:endParaRPr lang="en-IN"/>
              </a:p>
            </p:txBody>
          </p:sp>
        </mc:Choice>
        <mc:Fallback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FBF40A75-8341-205E-8043-BAF146987C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>
            <a:extLst>
              <a:ext uri="{FF2B5EF4-FFF2-40B4-BE49-F238E27FC236}">
                <a16:creationId xmlns:a16="http://schemas.microsoft.com/office/drawing/2014/main" id="{D813B6ED-A590-79D7-2F68-D89616210C3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1414" y="4212630"/>
            <a:ext cx="2797200" cy="186424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A84C15D-8B04-B4F8-3406-CC2B28812D1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18754" y="4119484"/>
            <a:ext cx="2797200" cy="1864247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FBA0B381-64E2-9299-DEFC-05AB9AEAB5D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49904" y="1493167"/>
            <a:ext cx="2797200" cy="1864247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7F1BDE71-94CD-E17F-B84D-9FF70DB8DF59}"/>
              </a:ext>
            </a:extLst>
          </p:cNvPr>
          <p:cNvSpPr/>
          <p:nvPr/>
        </p:nvSpPr>
        <p:spPr>
          <a:xfrm>
            <a:off x="9420474" y="881101"/>
            <a:ext cx="1821236" cy="407860"/>
          </a:xfrm>
          <a:prstGeom prst="rect">
            <a:avLst/>
          </a:prstGeom>
          <a:solidFill>
            <a:srgbClr val="CA1237">
              <a:alpha val="7607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err="1"/>
              <a:t>BruteForced</a:t>
            </a:r>
            <a:r>
              <a:rPr lang="en-IN"/>
              <a:t> (BF)</a:t>
            </a:r>
          </a:p>
        </p:txBody>
      </p:sp>
      <p:pic>
        <p:nvPicPr>
          <p:cNvPr id="5" name="Picture 4" descr="A graph with a line and a line&#10;&#10;Description automatically generated with medium confidence">
            <a:extLst>
              <a:ext uri="{FF2B5EF4-FFF2-40B4-BE49-F238E27FC236}">
                <a16:creationId xmlns:a16="http://schemas.microsoft.com/office/drawing/2014/main" id="{D76E9E2B-2783-7ABA-9B2F-E05D5C35E89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2512" y="3357691"/>
            <a:ext cx="4252344" cy="283489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8DF331C1-04EC-4FC1-71EF-8FFEACAF7D27}"/>
                  </a:ext>
                </a:extLst>
              </p:cNvPr>
              <p:cNvSpPr/>
              <p:nvPr/>
            </p:nvSpPr>
            <p:spPr>
              <a:xfrm>
                <a:off x="1178547" y="6326460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𝑀𝑎𝑥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=33</m:t>
                      </m:r>
                    </m:oMath>
                  </m:oMathPara>
                </a14:m>
                <a:endParaRPr lang="en-IN"/>
              </a:p>
            </p:txBody>
          </p:sp>
        </mc:Choice>
        <mc:Fallback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8DF331C1-04EC-4FC1-71EF-8FFEACAF7D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8547" y="6326460"/>
                <a:ext cx="1821236" cy="40786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ectangle 21">
            <a:extLst>
              <a:ext uri="{FF2B5EF4-FFF2-40B4-BE49-F238E27FC236}">
                <a16:creationId xmlns:a16="http://schemas.microsoft.com/office/drawing/2014/main" id="{5A8BD2B8-75F3-EAC6-6F08-11B5336C3D0E}"/>
              </a:ext>
            </a:extLst>
          </p:cNvPr>
          <p:cNvSpPr/>
          <p:nvPr/>
        </p:nvSpPr>
        <p:spPr>
          <a:xfrm rot="19917689">
            <a:off x="2724769" y="3373562"/>
            <a:ext cx="2207851" cy="407860"/>
          </a:xfrm>
          <a:prstGeom prst="rect">
            <a:avLst/>
          </a:prstGeom>
          <a:solidFill>
            <a:srgbClr val="540EA2">
              <a:alpha val="7490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/>
              <a:t>Looks ‘successful’</a:t>
            </a:r>
          </a:p>
        </p:txBody>
      </p:sp>
    </p:spTree>
    <p:extLst>
      <p:ext uri="{BB962C8B-B14F-4D97-AF65-F5344CB8AC3E}">
        <p14:creationId xmlns:p14="http://schemas.microsoft.com/office/powerpoint/2010/main" val="101314702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10818A-6F5E-0725-833D-AFFC5169AA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BD6AAE7-ED75-ADC8-BFD0-6BE60F95C41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</p:spPr>
            <p:txBody>
              <a:bodyPr/>
              <a:lstStyle/>
              <a:p>
                <a:pPr algn="ctr"/>
                <a:r>
                  <a:rPr lang="en-US" sz="2400"/>
                  <a:t>DDP Trajectory vs #Forward Passes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br>
                  <a:rPr lang="en-US" sz="2400"/>
                </a:br>
                <a:r>
                  <a:rPr lang="en-IN" sz="1100"/>
                  <a:t>Terminal SOC Constraint </a:t>
                </a:r>
                <a:r>
                  <a:rPr lang="en-IN" sz="110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Relaxed</a:t>
                </a:r>
                <a:endParaRPr lang="en-US" sz="240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BD6AAE7-ED75-ADC8-BFD0-6BE60F95C4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  <a:blipFill>
                <a:blip r:embed="rId2"/>
                <a:stretch>
                  <a:fillRect t="-12360" b="-168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FA882AB3-CB73-55CD-333B-3FDAAA99A542}"/>
                  </a:ext>
                </a:extLst>
              </p:cNvPr>
              <p:cNvSpPr/>
              <p:nvPr/>
            </p:nvSpPr>
            <p:spPr>
              <a:xfrm>
                <a:off x="874412" y="317519"/>
                <a:ext cx="1346040" cy="547158"/>
              </a:xfrm>
              <a:prstGeom prst="rect">
                <a:avLst/>
              </a:prstGeom>
              <a:solidFill>
                <a:srgbClr val="CA1237">
                  <a:alpha val="76078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𝐼𝐸𝐸𝐸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123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𝑝h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=24</m:t>
                      </m:r>
                    </m:oMath>
                  </m:oMathPara>
                </a14:m>
                <a:endParaRPr lang="en-IN"/>
              </a:p>
            </p:txBody>
          </p:sp>
        </mc:Choice>
        <mc:Fallback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FA882AB3-CB73-55CD-333B-3FDAAA99A5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412" y="317519"/>
                <a:ext cx="1346040" cy="547158"/>
              </a:xfrm>
              <a:prstGeom prst="rect">
                <a:avLst/>
              </a:prstGeom>
              <a:blipFill>
                <a:blip r:embed="rId3"/>
                <a:stretch>
                  <a:fillRect l="-2691" b="-5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8C3E1317-C470-C6C2-4AB6-6FE39E5390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33349" y="1021545"/>
            <a:ext cx="3130670" cy="208649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F4C32251-A3CC-60C3-7A1D-CF6614FE79B3}"/>
                  </a:ext>
                </a:extLst>
              </p:cNvPr>
              <p:cNvSpPr/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𝐷𝐷𝑃</m:t>
                      </m:r>
                    </m:oMath>
                  </m:oMathPara>
                </a14:m>
                <a:endParaRPr lang="en-IN"/>
              </a:p>
            </p:txBody>
          </p:sp>
        </mc:Choice>
        <mc:Fallback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F4C32251-A3CC-60C3-7A1D-CF6614FE79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6" name="Picture 25">
            <a:extLst>
              <a:ext uri="{FF2B5EF4-FFF2-40B4-BE49-F238E27FC236}">
                <a16:creationId xmlns:a16="http://schemas.microsoft.com/office/drawing/2014/main" id="{78A965B7-40C3-9652-1857-85304B2422E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18754" y="4119484"/>
            <a:ext cx="2797199" cy="1864247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4AD00F5D-6B82-4B3D-2E7B-D50F4BE52E2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49904" y="1493167"/>
            <a:ext cx="2797199" cy="1864247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2B945366-5FBD-6E77-8C6C-A5F4E9A9C4EC}"/>
              </a:ext>
            </a:extLst>
          </p:cNvPr>
          <p:cNvSpPr/>
          <p:nvPr/>
        </p:nvSpPr>
        <p:spPr>
          <a:xfrm>
            <a:off x="9420474" y="881101"/>
            <a:ext cx="1821236" cy="407860"/>
          </a:xfrm>
          <a:prstGeom prst="rect">
            <a:avLst/>
          </a:prstGeom>
          <a:solidFill>
            <a:srgbClr val="CA1237">
              <a:alpha val="7607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err="1"/>
              <a:t>BruteForced</a:t>
            </a:r>
            <a:r>
              <a:rPr lang="en-IN"/>
              <a:t> (BF)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D20C64-DABD-0CB7-4096-E5ECADC0F6A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72512" y="3358111"/>
            <a:ext cx="4252344" cy="283405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AAF24F6-DB6B-B48A-7BB2-10E19B6ED8F2}"/>
                  </a:ext>
                </a:extLst>
              </p:cNvPr>
              <p:cNvSpPr/>
              <p:nvPr/>
            </p:nvSpPr>
            <p:spPr>
              <a:xfrm>
                <a:off x="1178547" y="6326460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𝑀𝑎𝑥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=33</m:t>
                      </m:r>
                    </m:oMath>
                  </m:oMathPara>
                </a14:m>
                <a:endParaRPr lang="en-IN"/>
              </a:p>
            </p:txBody>
          </p:sp>
        </mc:Choice>
        <mc:Fallback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AAF24F6-DB6B-B48A-7BB2-10E19B6ED8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8547" y="6326460"/>
                <a:ext cx="1821236" cy="40786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16">
            <a:extLst>
              <a:ext uri="{FF2B5EF4-FFF2-40B4-BE49-F238E27FC236}">
                <a16:creationId xmlns:a16="http://schemas.microsoft.com/office/drawing/2014/main" id="{CA0F33F2-8350-464C-A281-25B72830D9B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7370" y="1713246"/>
            <a:ext cx="2784343" cy="1864247"/>
          </a:xfrm>
          <a:prstGeom prst="rect">
            <a:avLst/>
          </a:prstGeom>
          <a:ln>
            <a:noFill/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7787E0D-C2A5-1559-B4C9-D81085B4D2D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3337" y="4212630"/>
            <a:ext cx="2793354" cy="1864247"/>
          </a:xfrm>
          <a:prstGeom prst="rect">
            <a:avLst/>
          </a:prstGeom>
          <a:ln>
            <a:noFill/>
          </a:ln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4FFD9AB7-0DAB-E806-37C4-CD3DBF38F691}"/>
              </a:ext>
            </a:extLst>
          </p:cNvPr>
          <p:cNvSpPr/>
          <p:nvPr/>
        </p:nvSpPr>
        <p:spPr>
          <a:xfrm rot="19917689">
            <a:off x="2724769" y="3373562"/>
            <a:ext cx="2207851" cy="407860"/>
          </a:xfrm>
          <a:prstGeom prst="rect">
            <a:avLst/>
          </a:prstGeom>
          <a:solidFill>
            <a:srgbClr val="540EA2">
              <a:alpha val="7490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/>
              <a:t>Looks ‘successful’</a:t>
            </a:r>
          </a:p>
        </p:txBody>
      </p:sp>
    </p:spTree>
    <p:extLst>
      <p:ext uri="{BB962C8B-B14F-4D97-AF65-F5344CB8AC3E}">
        <p14:creationId xmlns:p14="http://schemas.microsoft.com/office/powerpoint/2010/main" val="317929011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tx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A230C44-3BCE-3E79-BAA1-78FA9FC9F8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D06F187-5410-EB69-F919-ADD2B4F65A7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</p:spPr>
            <p:txBody>
              <a:bodyPr/>
              <a:lstStyle/>
              <a:p>
                <a:pPr algn="ctr"/>
                <a:r>
                  <a:rPr lang="en-US" sz="2400"/>
                  <a:t>DDP Trajectory vs #Forward Passes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br>
                  <a:rPr lang="en-US" sz="2400"/>
                </a:br>
                <a:r>
                  <a:rPr lang="en-IN" sz="1100"/>
                  <a:t>Terminal SOC Constraint </a:t>
                </a:r>
                <a:r>
                  <a:rPr lang="en-IN" sz="110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Relaxed</a:t>
                </a:r>
                <a:endParaRPr lang="en-US" sz="240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D06F187-5410-EB69-F919-ADD2B4F65A7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  <a:blipFill>
                <a:blip r:embed="rId2"/>
                <a:stretch>
                  <a:fillRect t="-12360" b="-168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954DBD7C-A278-007D-5FFE-2F6B34171935}"/>
                  </a:ext>
                </a:extLst>
              </p:cNvPr>
              <p:cNvSpPr/>
              <p:nvPr/>
            </p:nvSpPr>
            <p:spPr>
              <a:xfrm>
                <a:off x="874412" y="317519"/>
                <a:ext cx="1346040" cy="547158"/>
              </a:xfrm>
              <a:prstGeom prst="rect">
                <a:avLst/>
              </a:prstGeom>
              <a:solidFill>
                <a:srgbClr val="CA1237">
                  <a:alpha val="76078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𝐴𝐷𝑆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𝑝h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=12</m:t>
                      </m:r>
                    </m:oMath>
                  </m:oMathPara>
                </a14:m>
                <a:endParaRPr lang="en-IN"/>
              </a:p>
            </p:txBody>
          </p:sp>
        </mc:Choice>
        <mc:Fallback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954DBD7C-A278-007D-5FFE-2F6B341719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412" y="317519"/>
                <a:ext cx="1346040" cy="547158"/>
              </a:xfrm>
              <a:prstGeom prst="rect">
                <a:avLst/>
              </a:prstGeom>
              <a:blipFill>
                <a:blip r:embed="rId3"/>
                <a:stretch>
                  <a:fillRect b="-5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BE748017-F0A6-5DA7-7599-AF3948F9C5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0942" y="1713246"/>
            <a:ext cx="2797199" cy="186424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8A6B092-A42B-1E7C-3C7B-11F9C20B75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33349" y="1023266"/>
            <a:ext cx="3130670" cy="208305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E92776BB-D18F-F14F-4351-05E30033F15D}"/>
                  </a:ext>
                </a:extLst>
              </p:cNvPr>
              <p:cNvSpPr/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𝐷𝐷𝑃</m:t>
                      </m:r>
                    </m:oMath>
                  </m:oMathPara>
                </a14:m>
                <a:endParaRPr lang="en-IN"/>
              </a:p>
            </p:txBody>
          </p:sp>
        </mc:Choice>
        <mc:Fallback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E92776BB-D18F-F14F-4351-05E30033F1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>
            <a:extLst>
              <a:ext uri="{FF2B5EF4-FFF2-40B4-BE49-F238E27FC236}">
                <a16:creationId xmlns:a16="http://schemas.microsoft.com/office/drawing/2014/main" id="{399F247F-D03A-6F0B-F23E-9862E9118D6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1414" y="4212630"/>
            <a:ext cx="2797199" cy="186424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A091015-AFDA-942C-B57F-B829A2078B3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18754" y="4119484"/>
            <a:ext cx="2797199" cy="1864247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C8D686D1-90AC-CC6B-02A2-7B3B1A8E24D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49904" y="1493167"/>
            <a:ext cx="2797199" cy="1864247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2B6194EF-1985-77C1-A580-872264E1AA24}"/>
              </a:ext>
            </a:extLst>
          </p:cNvPr>
          <p:cNvSpPr/>
          <p:nvPr/>
        </p:nvSpPr>
        <p:spPr>
          <a:xfrm>
            <a:off x="9420474" y="881101"/>
            <a:ext cx="1821236" cy="407860"/>
          </a:xfrm>
          <a:prstGeom prst="rect">
            <a:avLst/>
          </a:prstGeom>
          <a:solidFill>
            <a:srgbClr val="CA1237">
              <a:alpha val="7607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err="1"/>
              <a:t>BruteForced</a:t>
            </a:r>
            <a:r>
              <a:rPr lang="en-IN"/>
              <a:t> (BF)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AFCDB4-4983-20B5-0382-A6DE5B1A95A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72512" y="3358111"/>
            <a:ext cx="4252344" cy="283405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7D6DD8FD-0362-7BEB-6639-9C538C88EB09}"/>
                  </a:ext>
                </a:extLst>
              </p:cNvPr>
              <p:cNvSpPr/>
              <p:nvPr/>
            </p:nvSpPr>
            <p:spPr>
              <a:xfrm>
                <a:off x="1178547" y="6326460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𝑀𝑎𝑥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=33</m:t>
                      </m:r>
                    </m:oMath>
                  </m:oMathPara>
                </a14:m>
                <a:endParaRPr lang="en-IN"/>
              </a:p>
            </p:txBody>
          </p:sp>
        </mc:Choice>
        <mc:Fallback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7D6DD8FD-0362-7BEB-6639-9C538C88EB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8547" y="6326460"/>
                <a:ext cx="1821236" cy="40786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Rectangle 33">
            <a:extLst>
              <a:ext uri="{FF2B5EF4-FFF2-40B4-BE49-F238E27FC236}">
                <a16:creationId xmlns:a16="http://schemas.microsoft.com/office/drawing/2014/main" id="{D01F880D-1610-B606-6800-7D19DCB18736}"/>
              </a:ext>
            </a:extLst>
          </p:cNvPr>
          <p:cNvSpPr/>
          <p:nvPr/>
        </p:nvSpPr>
        <p:spPr>
          <a:xfrm rot="19917689">
            <a:off x="2811596" y="3339460"/>
            <a:ext cx="2255710" cy="476062"/>
          </a:xfrm>
          <a:prstGeom prst="rect">
            <a:avLst/>
          </a:prstGeom>
          <a:solidFill>
            <a:schemeClr val="accent3">
              <a:alpha val="74902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>
                <a:solidFill>
                  <a:schemeClr val="bg2"/>
                </a:solidFill>
                <a:latin typeface="Tw Cen MT" panose="020B0602020104020603" pitchFamily="34" charset="0"/>
              </a:rPr>
              <a:t>Will NOT converge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488E6FA-0449-DDA1-3E68-0153F6DEE367}"/>
              </a:ext>
            </a:extLst>
          </p:cNvPr>
          <p:cNvSpPr/>
          <p:nvPr/>
        </p:nvSpPr>
        <p:spPr>
          <a:xfrm>
            <a:off x="3969828" y="6256811"/>
            <a:ext cx="4252343" cy="547158"/>
          </a:xfrm>
          <a:prstGeom prst="rect">
            <a:avLst/>
          </a:prstGeom>
          <a:solidFill>
            <a:srgbClr val="9966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/>
              <a:t>Even if not converging, it at least does ‘hit’ the optimal value periodically.</a:t>
            </a:r>
          </a:p>
        </p:txBody>
      </p:sp>
    </p:spTree>
    <p:extLst>
      <p:ext uri="{BB962C8B-B14F-4D97-AF65-F5344CB8AC3E}">
        <p14:creationId xmlns:p14="http://schemas.microsoft.com/office/powerpoint/2010/main" val="15162267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tx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F907C20-4CBD-D269-AB1C-FA87DBA83D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0432701-1893-1E83-E163-55C44B31028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</p:spPr>
            <p:txBody>
              <a:bodyPr/>
              <a:lstStyle/>
              <a:p>
                <a:pPr algn="ctr"/>
                <a:r>
                  <a:rPr lang="en-US" sz="2400"/>
                  <a:t>DDP Trajectory vs #Forward Passes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br>
                  <a:rPr lang="en-US" sz="2400"/>
                </a:br>
                <a:r>
                  <a:rPr lang="en-IN" sz="1100"/>
                  <a:t>Terminal SOC Constraint </a:t>
                </a:r>
                <a:r>
                  <a:rPr lang="en-IN" sz="110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Relaxed</a:t>
                </a:r>
                <a:endParaRPr lang="en-US" sz="240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0432701-1893-1E83-E163-55C44B31028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  <a:blipFill>
                <a:blip r:embed="rId2"/>
                <a:stretch>
                  <a:fillRect t="-12360" b="-168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57B01033-4CA5-5D93-D39A-2C7E937C53C1}"/>
                  </a:ext>
                </a:extLst>
              </p:cNvPr>
              <p:cNvSpPr/>
              <p:nvPr/>
            </p:nvSpPr>
            <p:spPr>
              <a:xfrm>
                <a:off x="874412" y="317519"/>
                <a:ext cx="1346040" cy="547158"/>
              </a:xfrm>
              <a:prstGeom prst="rect">
                <a:avLst/>
              </a:prstGeom>
              <a:solidFill>
                <a:srgbClr val="CA1237">
                  <a:alpha val="76078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𝐴𝐷𝑆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𝑝h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=12</m:t>
                      </m:r>
                    </m:oMath>
                  </m:oMathPara>
                </a14:m>
                <a:endParaRPr lang="en-IN"/>
              </a:p>
            </p:txBody>
          </p:sp>
        </mc:Choice>
        <mc:Fallback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57B01033-4CA5-5D93-D39A-2C7E937C53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412" y="317519"/>
                <a:ext cx="1346040" cy="547158"/>
              </a:xfrm>
              <a:prstGeom prst="rect">
                <a:avLst/>
              </a:prstGeom>
              <a:blipFill>
                <a:blip r:embed="rId3"/>
                <a:stretch>
                  <a:fillRect b="-5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CDD02BB8-B996-466B-A43A-8EAED2FD57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0943" y="1713246"/>
            <a:ext cx="2797197" cy="186424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95C5629-718D-64B2-85C3-34E5DCFF59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33349" y="1023266"/>
            <a:ext cx="3130670" cy="208305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914F184F-52C5-4D2B-26BA-CFF10401734F}"/>
                  </a:ext>
                </a:extLst>
              </p:cNvPr>
              <p:cNvSpPr/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𝐷𝐷𝑃</m:t>
                      </m:r>
                    </m:oMath>
                  </m:oMathPara>
                </a14:m>
                <a:endParaRPr lang="en-IN"/>
              </a:p>
            </p:txBody>
          </p:sp>
        </mc:Choice>
        <mc:Fallback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914F184F-52C5-4D2B-26BA-CFF1040173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>
            <a:extLst>
              <a:ext uri="{FF2B5EF4-FFF2-40B4-BE49-F238E27FC236}">
                <a16:creationId xmlns:a16="http://schemas.microsoft.com/office/drawing/2014/main" id="{AC895BDF-137B-1855-0130-2218670143C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1414" y="4212630"/>
            <a:ext cx="2797199" cy="186424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FE8EAC0-CCE5-6062-7556-31950AEFCC7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18754" y="4119484"/>
            <a:ext cx="2797199" cy="186424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470EA5F8-FB23-65DB-BC75-5903D3756FD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49904" y="1493167"/>
            <a:ext cx="2797199" cy="1864247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73235506-61B1-8C67-5DAA-8D2F1B16B617}"/>
              </a:ext>
            </a:extLst>
          </p:cNvPr>
          <p:cNvSpPr/>
          <p:nvPr/>
        </p:nvSpPr>
        <p:spPr>
          <a:xfrm>
            <a:off x="9420474" y="881101"/>
            <a:ext cx="1821236" cy="407860"/>
          </a:xfrm>
          <a:prstGeom prst="rect">
            <a:avLst/>
          </a:prstGeom>
          <a:solidFill>
            <a:srgbClr val="CA1237">
              <a:alpha val="7607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err="1"/>
              <a:t>BruteForced</a:t>
            </a:r>
            <a:r>
              <a:rPr lang="en-IN"/>
              <a:t> (BF)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9B41D3-C5D0-FC9E-86D7-3204D01BCB1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72512" y="3358111"/>
            <a:ext cx="4252343" cy="283405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8578DC86-5F21-152C-69C1-20A99EB40850}"/>
                  </a:ext>
                </a:extLst>
              </p:cNvPr>
              <p:cNvSpPr/>
              <p:nvPr/>
            </p:nvSpPr>
            <p:spPr>
              <a:xfrm>
                <a:off x="1178547" y="6326460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𝑀𝑎𝑥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=55</m:t>
                      </m:r>
                    </m:oMath>
                  </m:oMathPara>
                </a14:m>
                <a:endParaRPr lang="en-IN"/>
              </a:p>
            </p:txBody>
          </p:sp>
        </mc:Choice>
        <mc:Fallback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8578DC86-5F21-152C-69C1-20A99EB408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8547" y="6326460"/>
                <a:ext cx="1821236" cy="40786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ctangle 16">
            <a:extLst>
              <a:ext uri="{FF2B5EF4-FFF2-40B4-BE49-F238E27FC236}">
                <a16:creationId xmlns:a16="http://schemas.microsoft.com/office/drawing/2014/main" id="{22552CF5-2B89-2C6F-E684-3713243B8983}"/>
              </a:ext>
            </a:extLst>
          </p:cNvPr>
          <p:cNvSpPr/>
          <p:nvPr/>
        </p:nvSpPr>
        <p:spPr>
          <a:xfrm rot="19917689">
            <a:off x="2811596" y="3339460"/>
            <a:ext cx="2255710" cy="476062"/>
          </a:xfrm>
          <a:prstGeom prst="rect">
            <a:avLst/>
          </a:prstGeom>
          <a:solidFill>
            <a:schemeClr val="accent3">
              <a:alpha val="74902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>
                <a:solidFill>
                  <a:schemeClr val="bg2"/>
                </a:solidFill>
                <a:latin typeface="Tw Cen MT" panose="020B0602020104020603" pitchFamily="34" charset="0"/>
              </a:rPr>
              <a:t>Will NOT converge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2D7DDF6-10BE-230F-7BEF-DD48B3B74B4A}"/>
              </a:ext>
            </a:extLst>
          </p:cNvPr>
          <p:cNvSpPr/>
          <p:nvPr/>
        </p:nvSpPr>
        <p:spPr>
          <a:xfrm>
            <a:off x="3969828" y="6256811"/>
            <a:ext cx="4252343" cy="547158"/>
          </a:xfrm>
          <a:prstGeom prst="rect">
            <a:avLst/>
          </a:prstGeom>
          <a:solidFill>
            <a:srgbClr val="9966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/>
              <a:t>Even if not converging, it at least does ‘hit’ the optimal value periodically.</a:t>
            </a:r>
          </a:p>
        </p:txBody>
      </p:sp>
    </p:spTree>
    <p:extLst>
      <p:ext uri="{BB962C8B-B14F-4D97-AF65-F5344CB8AC3E}">
        <p14:creationId xmlns:p14="http://schemas.microsoft.com/office/powerpoint/2010/main" val="61463432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tx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16D04F0-248A-F206-696B-23741BF303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3236086-1498-E839-B283-E4C1DD162EE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</p:spPr>
            <p:txBody>
              <a:bodyPr/>
              <a:lstStyle/>
              <a:p>
                <a:pPr algn="ctr"/>
                <a:r>
                  <a:rPr lang="en-US" sz="2400"/>
                  <a:t>DDP Trajectory vs #Forward Passes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br>
                  <a:rPr lang="en-US" sz="2400"/>
                </a:br>
                <a:r>
                  <a:rPr lang="en-IN" sz="1100"/>
                  <a:t>Terminal SOC Constraint </a:t>
                </a:r>
                <a:r>
                  <a:rPr lang="en-IN" sz="110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Relaxed</a:t>
                </a:r>
                <a:endParaRPr lang="en-US" sz="240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3236086-1498-E839-B283-E4C1DD162EE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  <a:blipFill>
                <a:blip r:embed="rId2"/>
                <a:stretch>
                  <a:fillRect t="-12360" b="-168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1A14C9A9-193A-74B8-808E-6AECBD66E73D}"/>
                  </a:ext>
                </a:extLst>
              </p:cNvPr>
              <p:cNvSpPr/>
              <p:nvPr/>
            </p:nvSpPr>
            <p:spPr>
              <a:xfrm>
                <a:off x="874412" y="317519"/>
                <a:ext cx="1346040" cy="547158"/>
              </a:xfrm>
              <a:prstGeom prst="rect">
                <a:avLst/>
              </a:prstGeom>
              <a:solidFill>
                <a:srgbClr val="CA1237">
                  <a:alpha val="76078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𝐴𝐷𝑆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𝑝h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=12</m:t>
                      </m:r>
                    </m:oMath>
                  </m:oMathPara>
                </a14:m>
                <a:endParaRPr lang="en-IN"/>
              </a:p>
            </p:txBody>
          </p:sp>
        </mc:Choice>
        <mc:Fallback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1A14C9A9-193A-74B8-808E-6AECBD66E7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412" y="317519"/>
                <a:ext cx="1346040" cy="547158"/>
              </a:xfrm>
              <a:prstGeom prst="rect">
                <a:avLst/>
              </a:prstGeom>
              <a:blipFill>
                <a:blip r:embed="rId3"/>
                <a:stretch>
                  <a:fillRect b="-5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4FB5D190-245D-B126-C09C-21225EF492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0943" y="1713246"/>
            <a:ext cx="2797197" cy="186424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2E67A47-4066-FF32-162E-2D1802111C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33349" y="1023266"/>
            <a:ext cx="3130670" cy="208305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2B7311E-CCF4-8E25-567F-4C5B20160312}"/>
                  </a:ext>
                </a:extLst>
              </p:cNvPr>
              <p:cNvSpPr/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𝐷𝐷𝑃</m:t>
                      </m:r>
                    </m:oMath>
                  </m:oMathPara>
                </a14:m>
                <a:endParaRPr lang="en-IN"/>
              </a:p>
            </p:txBody>
          </p:sp>
        </mc:Choice>
        <mc:Fallback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2B7311E-CCF4-8E25-567F-4C5B201603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>
            <a:extLst>
              <a:ext uri="{FF2B5EF4-FFF2-40B4-BE49-F238E27FC236}">
                <a16:creationId xmlns:a16="http://schemas.microsoft.com/office/drawing/2014/main" id="{27741687-3D12-3FCB-1237-0037961737E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1415" y="4212630"/>
            <a:ext cx="2797197" cy="186424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C141EE6-F4A8-C226-26AF-46C6A881A7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18754" y="4119484"/>
            <a:ext cx="2797199" cy="186424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C79D752A-1E6D-574C-6ED1-2654B597054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49904" y="1493167"/>
            <a:ext cx="2797199" cy="1864247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13B37F2E-7DCB-CFB5-E172-C018D9C455C2}"/>
              </a:ext>
            </a:extLst>
          </p:cNvPr>
          <p:cNvSpPr/>
          <p:nvPr/>
        </p:nvSpPr>
        <p:spPr>
          <a:xfrm>
            <a:off x="9420474" y="881101"/>
            <a:ext cx="1821236" cy="407860"/>
          </a:xfrm>
          <a:prstGeom prst="rect">
            <a:avLst/>
          </a:prstGeom>
          <a:solidFill>
            <a:srgbClr val="CA1237">
              <a:alpha val="7607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err="1"/>
              <a:t>BruteForced</a:t>
            </a:r>
            <a:r>
              <a:rPr lang="en-IN"/>
              <a:t> (BF)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A096E9-C833-4B5E-6667-3497D504CFB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72512" y="3358111"/>
            <a:ext cx="4252343" cy="283405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1FFF30CD-891B-BAA9-D42F-3CACB4E7EA7E}"/>
                  </a:ext>
                </a:extLst>
              </p:cNvPr>
              <p:cNvSpPr/>
              <p:nvPr/>
            </p:nvSpPr>
            <p:spPr>
              <a:xfrm>
                <a:off x="1178547" y="6326460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𝑀𝑎𝑥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=77</m:t>
                      </m:r>
                    </m:oMath>
                  </m:oMathPara>
                </a14:m>
                <a:endParaRPr lang="en-IN"/>
              </a:p>
            </p:txBody>
          </p:sp>
        </mc:Choice>
        <mc:Fallback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1FFF30CD-891B-BAA9-D42F-3CACB4E7EA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8547" y="6326460"/>
                <a:ext cx="1821236" cy="40786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3">
            <a:extLst>
              <a:ext uri="{FF2B5EF4-FFF2-40B4-BE49-F238E27FC236}">
                <a16:creationId xmlns:a16="http://schemas.microsoft.com/office/drawing/2014/main" id="{F66BAC11-4158-FE47-28AF-C08023A9F516}"/>
              </a:ext>
            </a:extLst>
          </p:cNvPr>
          <p:cNvSpPr/>
          <p:nvPr/>
        </p:nvSpPr>
        <p:spPr>
          <a:xfrm rot="19917689">
            <a:off x="2811596" y="3339460"/>
            <a:ext cx="2255710" cy="476062"/>
          </a:xfrm>
          <a:prstGeom prst="rect">
            <a:avLst/>
          </a:prstGeom>
          <a:solidFill>
            <a:schemeClr val="accent3">
              <a:alpha val="74902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>
                <a:solidFill>
                  <a:schemeClr val="bg2"/>
                </a:solidFill>
                <a:latin typeface="Tw Cen MT" panose="020B0602020104020603" pitchFamily="34" charset="0"/>
              </a:rPr>
              <a:t>Will NOT converge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6726186-E623-5A8E-AF1A-E7AF7ABE36E8}"/>
              </a:ext>
            </a:extLst>
          </p:cNvPr>
          <p:cNvSpPr/>
          <p:nvPr/>
        </p:nvSpPr>
        <p:spPr>
          <a:xfrm>
            <a:off x="3969828" y="6256811"/>
            <a:ext cx="4252343" cy="547158"/>
          </a:xfrm>
          <a:prstGeom prst="rect">
            <a:avLst/>
          </a:prstGeom>
          <a:solidFill>
            <a:srgbClr val="9966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/>
              <a:t>Even if not converging, it at least does ‘hit’ the optimal value periodically.</a:t>
            </a:r>
          </a:p>
        </p:txBody>
      </p:sp>
    </p:spTree>
    <p:extLst>
      <p:ext uri="{BB962C8B-B14F-4D97-AF65-F5344CB8AC3E}">
        <p14:creationId xmlns:p14="http://schemas.microsoft.com/office/powerpoint/2010/main" val="419770484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tx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BEFE093-BDBA-A278-A34C-28B6BECD04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57F671B-514A-2EDD-C2BA-096CFCC0009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</p:spPr>
            <p:txBody>
              <a:bodyPr/>
              <a:lstStyle/>
              <a:p>
                <a:pPr algn="ctr"/>
                <a:r>
                  <a:rPr lang="en-US" sz="2400"/>
                  <a:t>DDP Trajectory vs #Forward Passes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br>
                  <a:rPr lang="en-US" sz="2400"/>
                </a:br>
                <a:r>
                  <a:rPr lang="en-IN" sz="1100"/>
                  <a:t>Terminal SOC Constraint </a:t>
                </a:r>
                <a:r>
                  <a:rPr lang="en-IN" sz="110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Relaxed</a:t>
                </a:r>
                <a:endParaRPr lang="en-US" sz="240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57F671B-514A-2EDD-C2BA-096CFCC0009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  <a:blipFill>
                <a:blip r:embed="rId2"/>
                <a:stretch>
                  <a:fillRect t="-12360" b="-168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3C291F57-7C0C-47EA-F8B8-34AC06AC9423}"/>
                  </a:ext>
                </a:extLst>
              </p:cNvPr>
              <p:cNvSpPr/>
              <p:nvPr/>
            </p:nvSpPr>
            <p:spPr>
              <a:xfrm>
                <a:off x="874412" y="317519"/>
                <a:ext cx="1346040" cy="547158"/>
              </a:xfrm>
              <a:prstGeom prst="rect">
                <a:avLst/>
              </a:prstGeom>
              <a:solidFill>
                <a:srgbClr val="CA1237">
                  <a:alpha val="76078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𝐴𝐷𝑆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𝑝h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=12</m:t>
                      </m:r>
                    </m:oMath>
                  </m:oMathPara>
                </a14:m>
                <a:endParaRPr lang="en-IN"/>
              </a:p>
            </p:txBody>
          </p:sp>
        </mc:Choice>
        <mc:Fallback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3C291F57-7C0C-47EA-F8B8-34AC06AC94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412" y="317519"/>
                <a:ext cx="1346040" cy="547158"/>
              </a:xfrm>
              <a:prstGeom prst="rect">
                <a:avLst/>
              </a:prstGeom>
              <a:blipFill>
                <a:blip r:embed="rId3"/>
                <a:stretch>
                  <a:fillRect b="-5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F0237C2D-55AD-32BA-EBF0-EAAA3EE037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0943" y="1713246"/>
            <a:ext cx="2797196" cy="186424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5809BC-522C-07D3-CB6D-D7C50D1738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33349" y="1023266"/>
            <a:ext cx="3130670" cy="208305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644B272B-1B5C-45C6-4B38-DF4B729BD2EC}"/>
                  </a:ext>
                </a:extLst>
              </p:cNvPr>
              <p:cNvSpPr/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𝐷𝐷𝑃</m:t>
                      </m:r>
                    </m:oMath>
                  </m:oMathPara>
                </a14:m>
                <a:endParaRPr lang="en-IN"/>
              </a:p>
            </p:txBody>
          </p:sp>
        </mc:Choice>
        <mc:Fallback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644B272B-1B5C-45C6-4B38-DF4B729BD2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>
            <a:extLst>
              <a:ext uri="{FF2B5EF4-FFF2-40B4-BE49-F238E27FC236}">
                <a16:creationId xmlns:a16="http://schemas.microsoft.com/office/drawing/2014/main" id="{E9CFEF92-0713-607C-3E9D-5E3233FDAC0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1415" y="4212630"/>
            <a:ext cx="2797197" cy="186424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4A94D76-AC9A-B57D-F929-6446CDF717C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18754" y="4119484"/>
            <a:ext cx="2797199" cy="186424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944CF5D-F98E-FD1F-C09B-9393442FD8B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49904" y="1493167"/>
            <a:ext cx="2797199" cy="1864247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7633D866-187E-00DC-327D-CE6194D540D5}"/>
              </a:ext>
            </a:extLst>
          </p:cNvPr>
          <p:cNvSpPr/>
          <p:nvPr/>
        </p:nvSpPr>
        <p:spPr>
          <a:xfrm>
            <a:off x="9420474" y="881101"/>
            <a:ext cx="1821236" cy="407860"/>
          </a:xfrm>
          <a:prstGeom prst="rect">
            <a:avLst/>
          </a:prstGeom>
          <a:solidFill>
            <a:srgbClr val="CA1237">
              <a:alpha val="7607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err="1"/>
              <a:t>BruteForced</a:t>
            </a:r>
            <a:r>
              <a:rPr lang="en-IN"/>
              <a:t> (BF)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167483-3A69-3A34-2BEE-82BB2695C03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72512" y="3358111"/>
            <a:ext cx="4252342" cy="283405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9784CC0-2283-5A93-8CF7-4CA536F48407}"/>
                  </a:ext>
                </a:extLst>
              </p:cNvPr>
              <p:cNvSpPr/>
              <p:nvPr/>
            </p:nvSpPr>
            <p:spPr>
              <a:xfrm>
                <a:off x="1178547" y="6326460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𝑀𝑎𝑥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=222</m:t>
                      </m:r>
                    </m:oMath>
                  </m:oMathPara>
                </a14:m>
                <a:endParaRPr lang="en-IN"/>
              </a:p>
            </p:txBody>
          </p:sp>
        </mc:Choice>
        <mc:Fallback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9784CC0-2283-5A93-8CF7-4CA536F484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8547" y="6326460"/>
                <a:ext cx="1821236" cy="40786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3">
            <a:extLst>
              <a:ext uri="{FF2B5EF4-FFF2-40B4-BE49-F238E27FC236}">
                <a16:creationId xmlns:a16="http://schemas.microsoft.com/office/drawing/2014/main" id="{7783DE6F-A773-581A-56C8-57E0FC5AA40C}"/>
              </a:ext>
            </a:extLst>
          </p:cNvPr>
          <p:cNvSpPr/>
          <p:nvPr/>
        </p:nvSpPr>
        <p:spPr>
          <a:xfrm rot="19917689">
            <a:off x="2811596" y="3339460"/>
            <a:ext cx="2255710" cy="476062"/>
          </a:xfrm>
          <a:prstGeom prst="rect">
            <a:avLst/>
          </a:prstGeom>
          <a:solidFill>
            <a:schemeClr val="accent3">
              <a:alpha val="74902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>
                <a:solidFill>
                  <a:schemeClr val="bg2"/>
                </a:solidFill>
                <a:latin typeface="Tw Cen MT" panose="020B0602020104020603" pitchFamily="34" charset="0"/>
              </a:rPr>
              <a:t>Will NOT converge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AF38522-557D-C3E0-9B00-54F12070DF66}"/>
              </a:ext>
            </a:extLst>
          </p:cNvPr>
          <p:cNvSpPr/>
          <p:nvPr/>
        </p:nvSpPr>
        <p:spPr>
          <a:xfrm>
            <a:off x="3969828" y="6256811"/>
            <a:ext cx="4252343" cy="547158"/>
          </a:xfrm>
          <a:prstGeom prst="rect">
            <a:avLst/>
          </a:prstGeom>
          <a:solidFill>
            <a:srgbClr val="9966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/>
              <a:t>Even if not converging, it at least does ‘hit’ the optimal value periodically.</a:t>
            </a:r>
          </a:p>
        </p:txBody>
      </p:sp>
    </p:spTree>
    <p:extLst>
      <p:ext uri="{BB962C8B-B14F-4D97-AF65-F5344CB8AC3E}">
        <p14:creationId xmlns:p14="http://schemas.microsoft.com/office/powerpoint/2010/main" val="349909524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7364DE-D65B-D0A6-3377-FF8D876C41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7A3970D-D459-204B-A83E-F1D53CFAF3D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</p:spPr>
            <p:txBody>
              <a:bodyPr/>
              <a:lstStyle/>
              <a:p>
                <a:pPr algn="ctr"/>
                <a:r>
                  <a:rPr lang="en-US" sz="2400"/>
                  <a:t>DDP Trajectory vs #Forward Passes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br>
                  <a:rPr lang="en-US" sz="2400"/>
                </a:br>
                <a:r>
                  <a:rPr lang="en-IN" sz="1100"/>
                  <a:t>Terminal SOC Constraint </a:t>
                </a:r>
                <a:r>
                  <a:rPr lang="en-IN" sz="110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Relaxed</a:t>
                </a:r>
                <a:endParaRPr lang="en-US" sz="240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7A3970D-D459-204B-A83E-F1D53CFAF3D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  <a:blipFill>
                <a:blip r:embed="rId2"/>
                <a:stretch>
                  <a:fillRect t="-12360" b="-168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87C2E6A5-8814-E45E-F049-C81AD95849D9}"/>
                  </a:ext>
                </a:extLst>
              </p:cNvPr>
              <p:cNvSpPr/>
              <p:nvPr/>
            </p:nvSpPr>
            <p:spPr>
              <a:xfrm>
                <a:off x="874412" y="317519"/>
                <a:ext cx="1346040" cy="547158"/>
              </a:xfrm>
              <a:prstGeom prst="rect">
                <a:avLst/>
              </a:prstGeom>
              <a:solidFill>
                <a:srgbClr val="CA1237">
                  <a:alpha val="76078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𝐼𝐸𝐸𝐸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123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𝑝h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=12</m:t>
                      </m:r>
                    </m:oMath>
                  </m:oMathPara>
                </a14:m>
                <a:endParaRPr lang="en-IN"/>
              </a:p>
            </p:txBody>
          </p:sp>
        </mc:Choice>
        <mc:Fallback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87C2E6A5-8814-E45E-F049-C81AD95849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412" y="317519"/>
                <a:ext cx="1346040" cy="547158"/>
              </a:xfrm>
              <a:prstGeom prst="rect">
                <a:avLst/>
              </a:prstGeom>
              <a:blipFill>
                <a:blip r:embed="rId3"/>
                <a:stretch>
                  <a:fillRect l="-2691" b="-5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5C1FE6C1-B091-28A5-262A-6671D8B7CB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33349" y="1023266"/>
            <a:ext cx="3130670" cy="208305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F694F528-2F0D-2F7D-274C-FAF72EB5070C}"/>
                  </a:ext>
                </a:extLst>
              </p:cNvPr>
              <p:cNvSpPr/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𝐷𝐷𝑃</m:t>
                      </m:r>
                    </m:oMath>
                  </m:oMathPara>
                </a14:m>
                <a:endParaRPr lang="en-IN"/>
              </a:p>
            </p:txBody>
          </p:sp>
        </mc:Choice>
        <mc:Fallback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F694F528-2F0D-2F7D-274C-FAF72EB507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6" name="Picture 25">
            <a:extLst>
              <a:ext uri="{FF2B5EF4-FFF2-40B4-BE49-F238E27FC236}">
                <a16:creationId xmlns:a16="http://schemas.microsoft.com/office/drawing/2014/main" id="{CBE7F406-258D-194F-52A5-57D2EE8A50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18754" y="4119484"/>
            <a:ext cx="2797199" cy="186424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4A8DD614-17C6-B1BC-5FEE-79EE92BA50A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49904" y="1493167"/>
            <a:ext cx="2797199" cy="1864246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C633A6EF-4582-000E-2AE9-8984E3C511D5}"/>
              </a:ext>
            </a:extLst>
          </p:cNvPr>
          <p:cNvSpPr/>
          <p:nvPr/>
        </p:nvSpPr>
        <p:spPr>
          <a:xfrm>
            <a:off x="9420474" y="881101"/>
            <a:ext cx="1821236" cy="407860"/>
          </a:xfrm>
          <a:prstGeom prst="rect">
            <a:avLst/>
          </a:prstGeom>
          <a:solidFill>
            <a:srgbClr val="CA1237">
              <a:alpha val="7607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err="1"/>
              <a:t>BruteForced</a:t>
            </a:r>
            <a:r>
              <a:rPr lang="en-IN"/>
              <a:t> (BF)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530419-2B26-5CEA-AA86-4BADA22336C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72512" y="3358111"/>
            <a:ext cx="4252343" cy="283405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52F038FB-6AB3-A95B-7210-901F76E5CBDA}"/>
                  </a:ext>
                </a:extLst>
              </p:cNvPr>
              <p:cNvSpPr/>
              <p:nvPr/>
            </p:nvSpPr>
            <p:spPr>
              <a:xfrm>
                <a:off x="1178547" y="6326460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𝑀𝑎𝑥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=33</m:t>
                      </m:r>
                    </m:oMath>
                  </m:oMathPara>
                </a14:m>
                <a:endParaRPr lang="en-IN"/>
              </a:p>
            </p:txBody>
          </p:sp>
        </mc:Choice>
        <mc:Fallback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52F038FB-6AB3-A95B-7210-901F76E5CB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8547" y="6326460"/>
                <a:ext cx="1821236" cy="40786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16">
            <a:extLst>
              <a:ext uri="{FF2B5EF4-FFF2-40B4-BE49-F238E27FC236}">
                <a16:creationId xmlns:a16="http://schemas.microsoft.com/office/drawing/2014/main" id="{ACA8D131-CA4C-5D35-D9CA-E660DBB0265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7370" y="1717530"/>
            <a:ext cx="2784343" cy="1855678"/>
          </a:xfrm>
          <a:prstGeom prst="rect">
            <a:avLst/>
          </a:prstGeom>
          <a:ln>
            <a:noFill/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472398F-5174-B190-4B39-425A93A71C3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3337" y="4213911"/>
            <a:ext cx="2793354" cy="1861684"/>
          </a:xfrm>
          <a:prstGeom prst="rect">
            <a:avLst/>
          </a:prstGeom>
          <a:ln>
            <a:noFill/>
          </a:ln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F5FDFAC6-7B10-EEFF-CE0F-AF6EF3523C0C}"/>
              </a:ext>
            </a:extLst>
          </p:cNvPr>
          <p:cNvSpPr/>
          <p:nvPr/>
        </p:nvSpPr>
        <p:spPr>
          <a:xfrm rot="19917689">
            <a:off x="2811596" y="3339460"/>
            <a:ext cx="2255710" cy="476062"/>
          </a:xfrm>
          <a:prstGeom prst="rect">
            <a:avLst/>
          </a:prstGeom>
          <a:solidFill>
            <a:schemeClr val="accent3">
              <a:alpha val="74902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>
                <a:solidFill>
                  <a:schemeClr val="bg2"/>
                </a:solidFill>
                <a:latin typeface="Tw Cen MT" panose="020B0602020104020603" pitchFamily="34" charset="0"/>
              </a:rPr>
              <a:t>Will NOT converge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2CAE07F-18B1-94FF-0420-0A7F291A8E0E}"/>
              </a:ext>
            </a:extLst>
          </p:cNvPr>
          <p:cNvSpPr/>
          <p:nvPr/>
        </p:nvSpPr>
        <p:spPr>
          <a:xfrm>
            <a:off x="3969828" y="6256811"/>
            <a:ext cx="4252343" cy="547158"/>
          </a:xfrm>
          <a:prstGeom prst="rect">
            <a:avLst/>
          </a:prstGeom>
          <a:solidFill>
            <a:srgbClr val="9966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/>
              <a:t>Even if not converging, it at least does ‘hit’ the optimal value periodically.</a:t>
            </a:r>
          </a:p>
        </p:txBody>
      </p:sp>
    </p:spTree>
    <p:extLst>
      <p:ext uri="{BB962C8B-B14F-4D97-AF65-F5344CB8AC3E}">
        <p14:creationId xmlns:p14="http://schemas.microsoft.com/office/powerpoint/2010/main" val="34481630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tx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9F7D2D7-B1C6-60F9-7417-54D9773F8D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4574F1-9D70-F1B2-3157-A8956BC610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8547" y="247870"/>
            <a:ext cx="10063163" cy="547158"/>
          </a:xfrm>
        </p:spPr>
        <p:txBody>
          <a:bodyPr/>
          <a:lstStyle/>
          <a:p>
            <a:pPr algn="ctr"/>
            <a:r>
              <a:rPr lang="en-US" sz="2000"/>
              <a:t>Consensus ADMM formulation</a:t>
            </a:r>
            <a:endParaRPr lang="en-US" sz="240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D892037-1C6C-5BBD-FEEA-05CBA63C4AC4}"/>
              </a:ext>
            </a:extLst>
          </p:cNvPr>
          <p:cNvSpPr/>
          <p:nvPr/>
        </p:nvSpPr>
        <p:spPr>
          <a:xfrm>
            <a:off x="602786" y="232259"/>
            <a:ext cx="3372314" cy="370991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Graph Illustration</a:t>
            </a: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B0E2B08-3384-CD40-0E85-193C2A5693A8}"/>
              </a:ext>
            </a:extLst>
          </p:cNvPr>
          <p:cNvSpPr/>
          <p:nvPr/>
        </p:nvSpPr>
        <p:spPr>
          <a:xfrm>
            <a:off x="157066" y="684980"/>
            <a:ext cx="4014884" cy="5940761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N">
              <a:solidFill>
                <a:srgbClr val="FFFFFF"/>
              </a:solidFill>
              <a:latin typeface="Corbel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0E8E152-8F53-EF59-E9B6-E4CCCD112B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5872" y="1229814"/>
            <a:ext cx="6065178" cy="485109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62F4222-879F-0025-C65C-B8EBB8F8D9F0}"/>
              </a:ext>
            </a:extLst>
          </p:cNvPr>
          <p:cNvSpPr/>
          <p:nvPr/>
        </p:nvSpPr>
        <p:spPr>
          <a:xfrm>
            <a:off x="7908461" y="3283126"/>
            <a:ext cx="708025" cy="29174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>
                <a:latin typeface="Consolas" panose="020B0609020204030204" pitchFamily="49" charset="0"/>
              </a:rPr>
              <a:t>Global Problem</a:t>
            </a:r>
            <a:endParaRPr lang="en-IN" sz="1050"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1C72A312-DB49-E2EC-36E8-BA8093D84A63}"/>
                  </a:ext>
                </a:extLst>
              </p:cNvPr>
              <p:cNvSpPr/>
              <p:nvPr/>
            </p:nvSpPr>
            <p:spPr>
              <a:xfrm>
                <a:off x="5391150" y="1898651"/>
                <a:ext cx="1866900" cy="3175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>
                    <a:latin typeface="Consolas" panose="020B0609020204030204" pitchFamily="49" charset="0"/>
                  </a:rPr>
                  <a:t>Individual Subproblem </a:t>
                </a:r>
                <a14:m>
                  <m:oMath xmlns:m="http://schemas.openxmlformats.org/officeDocument/2006/math">
                    <m:r>
                      <a:rPr lang="en-US" sz="105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IN" sz="1050"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1C72A312-DB49-E2EC-36E8-BA8093D84A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1150" y="1898651"/>
                <a:ext cx="1866900" cy="3175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DB90D0E2-24E4-F456-8691-B0DF09A04EA3}"/>
                  </a:ext>
                </a:extLst>
              </p:cNvPr>
              <p:cNvSpPr/>
              <p:nvPr/>
            </p:nvSpPr>
            <p:spPr>
              <a:xfrm>
                <a:off x="7127875" y="1246733"/>
                <a:ext cx="1866900" cy="3175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>
                    <a:latin typeface="Consolas" panose="020B0609020204030204" pitchFamily="49" charset="0"/>
                  </a:rPr>
                  <a:t>Individual Subproblem </a:t>
                </a:r>
                <a14:m>
                  <m:oMath xmlns:m="http://schemas.openxmlformats.org/officeDocument/2006/math">
                    <m:r>
                      <a:rPr lang="en-US" sz="105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IN" sz="1050"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DB90D0E2-24E4-F456-8691-B0DF09A04E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7875" y="1246733"/>
                <a:ext cx="1866900" cy="3175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EB615571-2760-3585-9AD4-B7077CB8157C}"/>
                  </a:ext>
                </a:extLst>
              </p:cNvPr>
              <p:cNvSpPr/>
              <p:nvPr/>
            </p:nvSpPr>
            <p:spPr>
              <a:xfrm>
                <a:off x="8759825" y="1925315"/>
                <a:ext cx="1866900" cy="3175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>
                    <a:latin typeface="Consolas" panose="020B0609020204030204" pitchFamily="49" charset="0"/>
                  </a:rPr>
                  <a:t>Individual Subproblem </a:t>
                </a:r>
                <a14:m>
                  <m:oMath xmlns:m="http://schemas.openxmlformats.org/officeDocument/2006/math">
                    <m:r>
                      <a:rPr lang="en-US" sz="105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IN" sz="1050"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EB615571-2760-3585-9AD4-B7077CB815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9825" y="1925315"/>
                <a:ext cx="1866900" cy="3175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D25F8DDB-AE7A-F82A-5EFB-EF4BEEE44B75}"/>
                  </a:ext>
                </a:extLst>
              </p:cNvPr>
              <p:cNvSpPr/>
              <p:nvPr/>
            </p:nvSpPr>
            <p:spPr>
              <a:xfrm>
                <a:off x="4906480" y="3672278"/>
                <a:ext cx="1866900" cy="3175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>
                    <a:latin typeface="Consolas" panose="020B0609020204030204" pitchFamily="49" charset="0"/>
                  </a:rPr>
                  <a:t>Individual Subproblem </a:t>
                </a:r>
                <a14:m>
                  <m:oMath xmlns:m="http://schemas.openxmlformats.org/officeDocument/2006/math">
                    <m:r>
                      <a:rPr lang="en-US" sz="105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IN" sz="1050"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D25F8DDB-AE7A-F82A-5EFB-EF4BEEE44B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6480" y="3672278"/>
                <a:ext cx="1866900" cy="317500"/>
              </a:xfrm>
              <a:prstGeom prst="rect">
                <a:avLst/>
              </a:prstGeom>
              <a:blipFill>
                <a:blip r:embed="rId6"/>
                <a:stretch>
                  <a:fillRect b="-18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35533B78-E03A-ECC4-AAFD-19B7ECCE7833}"/>
                  </a:ext>
                </a:extLst>
              </p:cNvPr>
              <p:cNvSpPr/>
              <p:nvPr/>
            </p:nvSpPr>
            <p:spPr>
              <a:xfrm>
                <a:off x="7197725" y="5386933"/>
                <a:ext cx="1866900" cy="3175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>
                    <a:latin typeface="Consolas" panose="020B0609020204030204" pitchFamily="49" charset="0"/>
                  </a:rPr>
                  <a:t>Individual Subproblem </a:t>
                </a:r>
                <a14:m>
                  <m:oMath xmlns:m="http://schemas.openxmlformats.org/officeDocument/2006/math">
                    <m:r>
                      <a:rPr lang="en-US" sz="105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IN" sz="1050"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35533B78-E03A-ECC4-AAFD-19B7ECCE78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7725" y="5386933"/>
                <a:ext cx="1866900" cy="3175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C05C546A-1100-AAEE-FA9C-14D8FD0C1290}"/>
                  </a:ext>
                </a:extLst>
              </p:cNvPr>
              <p:cNvSpPr/>
              <p:nvPr/>
            </p:nvSpPr>
            <p:spPr>
              <a:xfrm>
                <a:off x="9242425" y="3685610"/>
                <a:ext cx="1866900" cy="3175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>
                    <a:latin typeface="Consolas" panose="020B0609020204030204" pitchFamily="49" charset="0"/>
                  </a:rPr>
                  <a:t>Individual Subproblem </a:t>
                </a:r>
                <a14:m>
                  <m:oMath xmlns:m="http://schemas.openxmlformats.org/officeDocument/2006/math">
                    <m:r>
                      <a:rPr lang="en-US" sz="105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IN" sz="1050"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C05C546A-1100-AAEE-FA9C-14D8FD0C12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42425" y="3685610"/>
                <a:ext cx="1866900" cy="3175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Picture 17">
            <a:extLst>
              <a:ext uri="{FF2B5EF4-FFF2-40B4-BE49-F238E27FC236}">
                <a16:creationId xmlns:a16="http://schemas.microsoft.com/office/drawing/2014/main" id="{E099F2F1-3064-6BAA-A9B7-9816459FBA9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993" y="2812796"/>
            <a:ext cx="4203029" cy="1166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8297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65219498-D544-41AC-98FE-8F956EF66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500DBFC-17A9-4E0A-AEE2-A49F9AEEF0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6EFD78-9464-2D37-C53B-28E5A1A2A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4267832"/>
            <a:ext cx="4805996" cy="129711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40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Latest Slides End Here. Previous Slides Follow.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D74613BB-817C-4C4F-8A24-4936F2F064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01023" y="52996"/>
            <a:ext cx="6093363" cy="6805005"/>
            <a:chOff x="6101023" y="52996"/>
            <a:chExt cx="6093363" cy="6805005"/>
          </a:xfrm>
        </p:grpSpPr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926C820D-9A01-44F0-AE18-C2DAB089B8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4" y="52997"/>
              <a:ext cx="6093362" cy="6805004"/>
            </a:xfrm>
            <a:custGeom>
              <a:avLst/>
              <a:gdLst>
                <a:gd name="connsiteX0" fmla="*/ 3517682 w 5890490"/>
                <a:gd name="connsiteY0" fmla="*/ 0 h 6578439"/>
                <a:gd name="connsiteX1" fmla="*/ 5849513 w 5890490"/>
                <a:gd name="connsiteY1" fmla="*/ 841730 h 6578439"/>
                <a:gd name="connsiteX2" fmla="*/ 5890490 w 5890490"/>
                <a:gd name="connsiteY2" fmla="*/ 879060 h 6578439"/>
                <a:gd name="connsiteX3" fmla="*/ 5890490 w 5890490"/>
                <a:gd name="connsiteY3" fmla="*/ 1816052 h 6578439"/>
                <a:gd name="connsiteX4" fmla="*/ 5856961 w 5890490"/>
                <a:gd name="connsiteY4" fmla="*/ 1771023 h 6578439"/>
                <a:gd name="connsiteX5" fmla="*/ 5655397 w 5890490"/>
                <a:gd name="connsiteY5" fmla="*/ 1548813 h 6578439"/>
                <a:gd name="connsiteX6" fmla="*/ 3517682 w 5890490"/>
                <a:gd name="connsiteY6" fmla="*/ 658717 h 6578439"/>
                <a:gd name="connsiteX7" fmla="*/ 2395696 w 5890490"/>
                <a:gd name="connsiteY7" fmla="*/ 850721 h 6578439"/>
                <a:gd name="connsiteX8" fmla="*/ 1519955 w 5890490"/>
                <a:gd name="connsiteY8" fmla="*/ 1450441 h 6578439"/>
                <a:gd name="connsiteX9" fmla="*/ 1223630 w 5890490"/>
                <a:gd name="connsiteY9" fmla="*/ 1841430 h 6578439"/>
                <a:gd name="connsiteX10" fmla="*/ 1075857 w 5890490"/>
                <a:gd name="connsiteY10" fmla="*/ 2329343 h 6578439"/>
                <a:gd name="connsiteX11" fmla="*/ 731010 w 5890490"/>
                <a:gd name="connsiteY11" fmla="*/ 3483744 h 6578439"/>
                <a:gd name="connsiteX12" fmla="*/ 741000 w 5890490"/>
                <a:gd name="connsiteY12" fmla="*/ 4479719 h 6578439"/>
                <a:gd name="connsiteX13" fmla="*/ 1315615 w 5890490"/>
                <a:gd name="connsiteY13" fmla="*/ 5443827 h 6578439"/>
                <a:gd name="connsiteX14" fmla="*/ 2277503 w 5890490"/>
                <a:gd name="connsiteY14" fmla="*/ 6259386 h 6578439"/>
                <a:gd name="connsiteX15" fmla="*/ 3439448 w 5890490"/>
                <a:gd name="connsiteY15" fmla="*/ 6551739 h 6578439"/>
                <a:gd name="connsiteX16" fmla="*/ 4408732 w 5890490"/>
                <a:gd name="connsiteY16" fmla="*/ 6255172 h 6578439"/>
                <a:gd name="connsiteX17" fmla="*/ 5343243 w 5890490"/>
                <a:gd name="connsiteY17" fmla="*/ 5442509 h 6578439"/>
                <a:gd name="connsiteX18" fmla="*/ 5745566 w 5890490"/>
                <a:gd name="connsiteY18" fmla="*/ 5056656 h 6578439"/>
                <a:gd name="connsiteX19" fmla="*/ 5890490 w 5890490"/>
                <a:gd name="connsiteY19" fmla="*/ 4920880 h 6578439"/>
                <a:gd name="connsiteX20" fmla="*/ 5890490 w 5890490"/>
                <a:gd name="connsiteY20" fmla="*/ 5821966 h 6578439"/>
                <a:gd name="connsiteX21" fmla="*/ 5802002 w 5890490"/>
                <a:gd name="connsiteY21" fmla="*/ 5907904 h 6578439"/>
                <a:gd name="connsiteX22" fmla="*/ 5294358 w 5890490"/>
                <a:gd name="connsiteY22" fmla="*/ 6397505 h 6578439"/>
                <a:gd name="connsiteX23" fmla="*/ 5077178 w 5890490"/>
                <a:gd name="connsiteY23" fmla="*/ 6578439 h 6578439"/>
                <a:gd name="connsiteX24" fmla="*/ 1567290 w 5890490"/>
                <a:gd name="connsiteY24" fmla="*/ 6578439 h 6578439"/>
                <a:gd name="connsiteX25" fmla="*/ 1508588 w 5890490"/>
                <a:gd name="connsiteY25" fmla="*/ 6535186 h 6578439"/>
                <a:gd name="connsiteX26" fmla="*/ 826498 w 5890490"/>
                <a:gd name="connsiteY26" fmla="*/ 5876034 h 6578439"/>
                <a:gd name="connsiteX27" fmla="*/ 122403 w 5890490"/>
                <a:gd name="connsiteY27" fmla="*/ 3255655 h 6578439"/>
                <a:gd name="connsiteX28" fmla="*/ 1061197 w 5890490"/>
                <a:gd name="connsiteY28" fmla="*/ 984650 h 6578439"/>
                <a:gd name="connsiteX29" fmla="*/ 3517682 w 5890490"/>
                <a:gd name="connsiteY29" fmla="*/ 0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890490" h="6578439">
                  <a:moveTo>
                    <a:pt x="3517682" y="0"/>
                  </a:moveTo>
                  <a:cubicBezTo>
                    <a:pt x="4402016" y="0"/>
                    <a:pt x="5213741" y="315483"/>
                    <a:pt x="5849513" y="841730"/>
                  </a:cubicBezTo>
                  <a:lnTo>
                    <a:pt x="5890490" y="879060"/>
                  </a:lnTo>
                  <a:lnTo>
                    <a:pt x="5890490" y="1816052"/>
                  </a:lnTo>
                  <a:lnTo>
                    <a:pt x="5856961" y="1771023"/>
                  </a:lnTo>
                  <a:cubicBezTo>
                    <a:pt x="5793650" y="1694076"/>
                    <a:pt x="5726429" y="1619959"/>
                    <a:pt x="5655397" y="1548813"/>
                  </a:cubicBezTo>
                  <a:cubicBezTo>
                    <a:pt x="5082208" y="974906"/>
                    <a:pt x="4322973" y="658717"/>
                    <a:pt x="3517682" y="658717"/>
                  </a:cubicBezTo>
                  <a:cubicBezTo>
                    <a:pt x="3085520" y="658717"/>
                    <a:pt x="2718488" y="721533"/>
                    <a:pt x="2395696" y="850721"/>
                  </a:cubicBezTo>
                  <a:cubicBezTo>
                    <a:pt x="2079132" y="977407"/>
                    <a:pt x="1792668" y="1173626"/>
                    <a:pt x="1519955" y="1450441"/>
                  </a:cubicBezTo>
                  <a:cubicBezTo>
                    <a:pt x="1330275" y="1642840"/>
                    <a:pt x="1263719" y="1756094"/>
                    <a:pt x="1223630" y="1841430"/>
                  </a:cubicBezTo>
                  <a:cubicBezTo>
                    <a:pt x="1166545" y="1962981"/>
                    <a:pt x="1128532" y="2116663"/>
                    <a:pt x="1075857" y="2329343"/>
                  </a:cubicBezTo>
                  <a:cubicBezTo>
                    <a:pt x="1008652" y="2601153"/>
                    <a:pt x="916537" y="2973574"/>
                    <a:pt x="731010" y="3483744"/>
                  </a:cubicBezTo>
                  <a:cubicBezTo>
                    <a:pt x="617488" y="3795981"/>
                    <a:pt x="620731" y="4121653"/>
                    <a:pt x="741000" y="4479719"/>
                  </a:cubicBezTo>
                  <a:cubicBezTo>
                    <a:pt x="847257" y="4796172"/>
                    <a:pt x="1045888" y="5129481"/>
                    <a:pt x="1315615" y="5443827"/>
                  </a:cubicBezTo>
                  <a:cubicBezTo>
                    <a:pt x="1630753" y="5810980"/>
                    <a:pt x="1945371" y="6077784"/>
                    <a:pt x="2277503" y="6259386"/>
                  </a:cubicBezTo>
                  <a:cubicBezTo>
                    <a:pt x="2637530" y="6456133"/>
                    <a:pt x="3017536" y="6551739"/>
                    <a:pt x="3439448" y="6551739"/>
                  </a:cubicBezTo>
                  <a:cubicBezTo>
                    <a:pt x="3781571" y="6551739"/>
                    <a:pt x="4089573" y="6457449"/>
                    <a:pt x="4408732" y="6255172"/>
                  </a:cubicBezTo>
                  <a:cubicBezTo>
                    <a:pt x="4738010" y="6046310"/>
                    <a:pt x="5050941" y="5739207"/>
                    <a:pt x="5343243" y="5442509"/>
                  </a:cubicBezTo>
                  <a:cubicBezTo>
                    <a:pt x="5479860" y="5303970"/>
                    <a:pt x="5614918" y="5178206"/>
                    <a:pt x="5745566" y="5056656"/>
                  </a:cubicBezTo>
                  <a:lnTo>
                    <a:pt x="5890490" y="4920880"/>
                  </a:lnTo>
                  <a:lnTo>
                    <a:pt x="5890490" y="5821966"/>
                  </a:lnTo>
                  <a:lnTo>
                    <a:pt x="5802002" y="5907904"/>
                  </a:lnTo>
                  <a:cubicBezTo>
                    <a:pt x="5634962" y="6077456"/>
                    <a:pt x="5467509" y="6243625"/>
                    <a:pt x="5294358" y="6397505"/>
                  </a:cubicBezTo>
                  <a:lnTo>
                    <a:pt x="5077178" y="6578439"/>
                  </a:lnTo>
                  <a:lnTo>
                    <a:pt x="1567290" y="6578439"/>
                  </a:lnTo>
                  <a:lnTo>
                    <a:pt x="1508588" y="6535186"/>
                  </a:lnTo>
                  <a:cubicBezTo>
                    <a:pt x="1263991" y="6345442"/>
                    <a:pt x="1038054" y="6122666"/>
                    <a:pt x="826498" y="5876034"/>
                  </a:cubicBezTo>
                  <a:cubicBezTo>
                    <a:pt x="261613" y="5217713"/>
                    <a:pt x="-239182" y="4250314"/>
                    <a:pt x="122403" y="3255655"/>
                  </a:cubicBezTo>
                  <a:cubicBezTo>
                    <a:pt x="607497" y="1921629"/>
                    <a:pt x="393040" y="1662857"/>
                    <a:pt x="1061197" y="984650"/>
                  </a:cubicBezTo>
                  <a:cubicBezTo>
                    <a:pt x="1729484" y="306444"/>
                    <a:pt x="2498060" y="0"/>
                    <a:pt x="3517682" y="0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5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5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458B604F-996E-4349-B131-E04ED285D8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5" y="52996"/>
              <a:ext cx="6093361" cy="6805003"/>
            </a:xfrm>
            <a:custGeom>
              <a:avLst/>
              <a:gdLst>
                <a:gd name="connsiteX0" fmla="*/ 3391253 w 5890489"/>
                <a:gd name="connsiteY0" fmla="*/ 0 h 6578438"/>
                <a:gd name="connsiteX1" fmla="*/ 3434974 w 5890489"/>
                <a:gd name="connsiteY1" fmla="*/ 646 h 6578438"/>
                <a:gd name="connsiteX2" fmla="*/ 3522419 w 5890489"/>
                <a:gd name="connsiteY2" fmla="*/ 2712 h 6578438"/>
                <a:gd name="connsiteX3" fmla="*/ 3610261 w 5890489"/>
                <a:gd name="connsiteY3" fmla="*/ 6458 h 6578438"/>
                <a:gd name="connsiteX4" fmla="*/ 3786872 w 5890489"/>
                <a:gd name="connsiteY4" fmla="*/ 20667 h 6578438"/>
                <a:gd name="connsiteX5" fmla="*/ 3962291 w 5890489"/>
                <a:gd name="connsiteY5" fmla="*/ 43530 h 6578438"/>
                <a:gd name="connsiteX6" fmla="*/ 4135855 w 5890489"/>
                <a:gd name="connsiteY6" fmla="*/ 75176 h 6578438"/>
                <a:gd name="connsiteX7" fmla="*/ 4307299 w 5890489"/>
                <a:gd name="connsiteY7" fmla="*/ 114315 h 6578438"/>
                <a:gd name="connsiteX8" fmla="*/ 4476358 w 5890489"/>
                <a:gd name="connsiteY8" fmla="*/ 160816 h 6578438"/>
                <a:gd name="connsiteX9" fmla="*/ 4559829 w 5890489"/>
                <a:gd name="connsiteY9" fmla="*/ 186779 h 6578438"/>
                <a:gd name="connsiteX10" fmla="*/ 4642901 w 5890489"/>
                <a:gd name="connsiteY10" fmla="*/ 213648 h 6578438"/>
                <a:gd name="connsiteX11" fmla="*/ 5280847 w 5890489"/>
                <a:gd name="connsiteY11" fmla="*/ 485936 h 6578438"/>
                <a:gd name="connsiteX12" fmla="*/ 5865400 w 5890489"/>
                <a:gd name="connsiteY12" fmla="*/ 851099 h 6578438"/>
                <a:gd name="connsiteX13" fmla="*/ 5890489 w 5890489"/>
                <a:gd name="connsiteY13" fmla="*/ 870950 h 6578438"/>
                <a:gd name="connsiteX14" fmla="*/ 5890489 w 5890489"/>
                <a:gd name="connsiteY14" fmla="*/ 1321814 h 6578438"/>
                <a:gd name="connsiteX15" fmla="*/ 5887395 w 5890489"/>
                <a:gd name="connsiteY15" fmla="*/ 1318952 h 6578438"/>
                <a:gd name="connsiteX16" fmla="*/ 5830291 w 5890489"/>
                <a:gd name="connsiteY16" fmla="*/ 1265992 h 6578438"/>
                <a:gd name="connsiteX17" fmla="*/ 5815981 w 5890489"/>
                <a:gd name="connsiteY17" fmla="*/ 1252687 h 6578438"/>
                <a:gd name="connsiteX18" fmla="*/ 5801142 w 5890489"/>
                <a:gd name="connsiteY18" fmla="*/ 1240158 h 6578438"/>
                <a:gd name="connsiteX19" fmla="*/ 5771464 w 5890489"/>
                <a:gd name="connsiteY19" fmla="*/ 1214969 h 6578438"/>
                <a:gd name="connsiteX20" fmla="*/ 5651030 w 5890489"/>
                <a:gd name="connsiteY20" fmla="*/ 1115767 h 6578438"/>
                <a:gd name="connsiteX21" fmla="*/ 5123183 w 5890489"/>
                <a:gd name="connsiteY21" fmla="*/ 780443 h 6578438"/>
                <a:gd name="connsiteX22" fmla="*/ 4533860 w 5890489"/>
                <a:gd name="connsiteY22" fmla="*/ 567701 h 6578438"/>
                <a:gd name="connsiteX23" fmla="*/ 4457281 w 5890489"/>
                <a:gd name="connsiteY23" fmla="*/ 550780 h 6578438"/>
                <a:gd name="connsiteX24" fmla="*/ 4380568 w 5890489"/>
                <a:gd name="connsiteY24" fmla="*/ 535279 h 6578438"/>
                <a:gd name="connsiteX25" fmla="*/ 4303325 w 5890489"/>
                <a:gd name="connsiteY25" fmla="*/ 522879 h 6578438"/>
                <a:gd name="connsiteX26" fmla="*/ 4264769 w 5890489"/>
                <a:gd name="connsiteY26" fmla="*/ 516679 h 6578438"/>
                <a:gd name="connsiteX27" fmla="*/ 4226082 w 5890489"/>
                <a:gd name="connsiteY27" fmla="*/ 511253 h 6578438"/>
                <a:gd name="connsiteX28" fmla="*/ 4070934 w 5890489"/>
                <a:gd name="connsiteY28" fmla="*/ 494848 h 6578438"/>
                <a:gd name="connsiteX29" fmla="*/ 3915521 w 5890489"/>
                <a:gd name="connsiteY29" fmla="*/ 486065 h 6578438"/>
                <a:gd name="connsiteX30" fmla="*/ 3760241 w 5890489"/>
                <a:gd name="connsiteY30" fmla="*/ 484257 h 6578438"/>
                <a:gd name="connsiteX31" fmla="*/ 3682734 w 5890489"/>
                <a:gd name="connsiteY31" fmla="*/ 486581 h 6578438"/>
                <a:gd name="connsiteX32" fmla="*/ 3605491 w 5890489"/>
                <a:gd name="connsiteY32" fmla="*/ 488907 h 6578438"/>
                <a:gd name="connsiteX33" fmla="*/ 3527454 w 5890489"/>
                <a:gd name="connsiteY33" fmla="*/ 493169 h 6578438"/>
                <a:gd name="connsiteX34" fmla="*/ 3449151 w 5890489"/>
                <a:gd name="connsiteY34" fmla="*/ 498336 h 6578438"/>
                <a:gd name="connsiteX35" fmla="*/ 3410067 w 5890489"/>
                <a:gd name="connsiteY35" fmla="*/ 500532 h 6578438"/>
                <a:gd name="connsiteX36" fmla="*/ 3371246 w 5890489"/>
                <a:gd name="connsiteY36" fmla="*/ 504279 h 6578438"/>
                <a:gd name="connsiteX37" fmla="*/ 3293739 w 5890489"/>
                <a:gd name="connsiteY37" fmla="*/ 511512 h 6578438"/>
                <a:gd name="connsiteX38" fmla="*/ 2689445 w 5890489"/>
                <a:gd name="connsiteY38" fmla="*/ 610198 h 6578438"/>
                <a:gd name="connsiteX39" fmla="*/ 2117875 w 5890489"/>
                <a:gd name="connsiteY39" fmla="*/ 800335 h 6578438"/>
                <a:gd name="connsiteX40" fmla="*/ 1981276 w 5890489"/>
                <a:gd name="connsiteY40" fmla="*/ 865566 h 6578438"/>
                <a:gd name="connsiteX41" fmla="*/ 1847991 w 5890489"/>
                <a:gd name="connsiteY41" fmla="*/ 938676 h 6578438"/>
                <a:gd name="connsiteX42" fmla="*/ 1783069 w 5890489"/>
                <a:gd name="connsiteY42" fmla="*/ 978718 h 6578438"/>
                <a:gd name="connsiteX43" fmla="*/ 1750609 w 5890489"/>
                <a:gd name="connsiteY43" fmla="*/ 998869 h 6578438"/>
                <a:gd name="connsiteX44" fmla="*/ 1734312 w 5890489"/>
                <a:gd name="connsiteY44" fmla="*/ 1008945 h 6578438"/>
                <a:gd name="connsiteX45" fmla="*/ 1718547 w 5890489"/>
                <a:gd name="connsiteY45" fmla="*/ 1019924 h 6578438"/>
                <a:gd name="connsiteX46" fmla="*/ 1655481 w 5890489"/>
                <a:gd name="connsiteY46" fmla="*/ 1063582 h 6578438"/>
                <a:gd name="connsiteX47" fmla="*/ 1593077 w 5890489"/>
                <a:gd name="connsiteY47" fmla="*/ 1108664 h 6578438"/>
                <a:gd name="connsiteX48" fmla="*/ 1532263 w 5890489"/>
                <a:gd name="connsiteY48" fmla="*/ 1156197 h 6578438"/>
                <a:gd name="connsiteX49" fmla="*/ 1472509 w 5890489"/>
                <a:gd name="connsiteY49" fmla="*/ 1205152 h 6578438"/>
                <a:gd name="connsiteX50" fmla="*/ 1414212 w 5890489"/>
                <a:gd name="connsiteY50" fmla="*/ 1256175 h 6578438"/>
                <a:gd name="connsiteX51" fmla="*/ 1357242 w 5890489"/>
                <a:gd name="connsiteY51" fmla="*/ 1308359 h 6578438"/>
                <a:gd name="connsiteX52" fmla="*/ 1153072 w 5890489"/>
                <a:gd name="connsiteY52" fmla="*/ 1529498 h 6578438"/>
                <a:gd name="connsiteX53" fmla="*/ 1002694 w 5890489"/>
                <a:gd name="connsiteY53" fmla="*/ 1770658 h 6578438"/>
                <a:gd name="connsiteX54" fmla="*/ 974076 w 5890489"/>
                <a:gd name="connsiteY54" fmla="*/ 1835371 h 6578438"/>
                <a:gd name="connsiteX55" fmla="*/ 949564 w 5890489"/>
                <a:gd name="connsiteY55" fmla="*/ 1903573 h 6578438"/>
                <a:gd name="connsiteX56" fmla="*/ 927173 w 5890489"/>
                <a:gd name="connsiteY56" fmla="*/ 1974229 h 6578438"/>
                <a:gd name="connsiteX57" fmla="*/ 906107 w 5890489"/>
                <a:gd name="connsiteY57" fmla="*/ 2046952 h 6578438"/>
                <a:gd name="connsiteX58" fmla="*/ 751092 w 5890489"/>
                <a:gd name="connsiteY58" fmla="*/ 2676266 h 6578438"/>
                <a:gd name="connsiteX59" fmla="*/ 547189 w 5890489"/>
                <a:gd name="connsiteY59" fmla="*/ 3308422 h 6578438"/>
                <a:gd name="connsiteX60" fmla="*/ 441195 w 5890489"/>
                <a:gd name="connsiteY60" fmla="*/ 3866306 h 6578438"/>
                <a:gd name="connsiteX61" fmla="*/ 527182 w 5890489"/>
                <a:gd name="connsiteY61" fmla="*/ 4439174 h 6578438"/>
                <a:gd name="connsiteX62" fmla="*/ 775073 w 5890489"/>
                <a:gd name="connsiteY62" fmla="*/ 4987240 h 6578438"/>
                <a:gd name="connsiteX63" fmla="*/ 943206 w 5890489"/>
                <a:gd name="connsiteY63" fmla="*/ 5244933 h 6578438"/>
                <a:gd name="connsiteX64" fmla="*/ 1133728 w 5890489"/>
                <a:gd name="connsiteY64" fmla="*/ 5490356 h 6578438"/>
                <a:gd name="connsiteX65" fmla="*/ 1359626 w 5890489"/>
                <a:gd name="connsiteY65" fmla="*/ 5709815 h 6578438"/>
                <a:gd name="connsiteX66" fmla="*/ 1481254 w 5890489"/>
                <a:gd name="connsiteY66" fmla="*/ 5809146 h 6578438"/>
                <a:gd name="connsiteX67" fmla="*/ 1543260 w 5890489"/>
                <a:gd name="connsiteY67" fmla="*/ 5856940 h 6578438"/>
                <a:gd name="connsiteX68" fmla="*/ 1607518 w 5890489"/>
                <a:gd name="connsiteY68" fmla="*/ 5901374 h 6578438"/>
                <a:gd name="connsiteX69" fmla="*/ 2145566 w 5890489"/>
                <a:gd name="connsiteY69" fmla="*/ 6193814 h 6578438"/>
                <a:gd name="connsiteX70" fmla="*/ 2214991 w 5890489"/>
                <a:gd name="connsiteY70" fmla="*/ 6221844 h 6578438"/>
                <a:gd name="connsiteX71" fmla="*/ 2249307 w 5890489"/>
                <a:gd name="connsiteY71" fmla="*/ 6236182 h 6578438"/>
                <a:gd name="connsiteX72" fmla="*/ 2284285 w 5890489"/>
                <a:gd name="connsiteY72" fmla="*/ 6248711 h 6578438"/>
                <a:gd name="connsiteX73" fmla="*/ 2354241 w 5890489"/>
                <a:gd name="connsiteY73" fmla="*/ 6273124 h 6578438"/>
                <a:gd name="connsiteX74" fmla="*/ 2371597 w 5890489"/>
                <a:gd name="connsiteY74" fmla="*/ 6279324 h 6578438"/>
                <a:gd name="connsiteX75" fmla="*/ 2387894 w 5890489"/>
                <a:gd name="connsiteY75" fmla="*/ 6287719 h 6578438"/>
                <a:gd name="connsiteX76" fmla="*/ 2421414 w 5890489"/>
                <a:gd name="connsiteY76" fmla="*/ 6302186 h 6578438"/>
                <a:gd name="connsiteX77" fmla="*/ 2489117 w 5890489"/>
                <a:gd name="connsiteY77" fmla="*/ 6329441 h 6578438"/>
                <a:gd name="connsiteX78" fmla="*/ 2522902 w 5890489"/>
                <a:gd name="connsiteY78" fmla="*/ 6343134 h 6578438"/>
                <a:gd name="connsiteX79" fmla="*/ 2556953 w 5890489"/>
                <a:gd name="connsiteY79" fmla="*/ 6356051 h 6578438"/>
                <a:gd name="connsiteX80" fmla="*/ 2695009 w 5890489"/>
                <a:gd name="connsiteY80" fmla="*/ 6401905 h 6578438"/>
                <a:gd name="connsiteX81" fmla="*/ 3268035 w 5890489"/>
                <a:gd name="connsiteY81" fmla="*/ 6501238 h 6578438"/>
                <a:gd name="connsiteX82" fmla="*/ 3341038 w 5890489"/>
                <a:gd name="connsiteY82" fmla="*/ 6506145 h 6578438"/>
                <a:gd name="connsiteX83" fmla="*/ 3414703 w 5890489"/>
                <a:gd name="connsiteY83" fmla="*/ 6507050 h 6578438"/>
                <a:gd name="connsiteX84" fmla="*/ 3488237 w 5890489"/>
                <a:gd name="connsiteY84" fmla="*/ 6508212 h 6578438"/>
                <a:gd name="connsiteX85" fmla="*/ 3524142 w 5890489"/>
                <a:gd name="connsiteY85" fmla="*/ 6507955 h 6578438"/>
                <a:gd name="connsiteX86" fmla="*/ 3559252 w 5890489"/>
                <a:gd name="connsiteY86" fmla="*/ 6506921 h 6578438"/>
                <a:gd name="connsiteX87" fmla="*/ 3629207 w 5890489"/>
                <a:gd name="connsiteY87" fmla="*/ 6503045 h 6578438"/>
                <a:gd name="connsiteX88" fmla="*/ 3698633 w 5890489"/>
                <a:gd name="connsiteY88" fmla="*/ 6496845 h 6578438"/>
                <a:gd name="connsiteX89" fmla="*/ 3733213 w 5890489"/>
                <a:gd name="connsiteY89" fmla="*/ 6493357 h 6578438"/>
                <a:gd name="connsiteX90" fmla="*/ 3767529 w 5890489"/>
                <a:gd name="connsiteY90" fmla="*/ 6488707 h 6578438"/>
                <a:gd name="connsiteX91" fmla="*/ 3801845 w 5890489"/>
                <a:gd name="connsiteY91" fmla="*/ 6484057 h 6578438"/>
                <a:gd name="connsiteX92" fmla="*/ 3835895 w 5890489"/>
                <a:gd name="connsiteY92" fmla="*/ 6478116 h 6578438"/>
                <a:gd name="connsiteX93" fmla="*/ 4364801 w 5890489"/>
                <a:gd name="connsiteY93" fmla="*/ 6308517 h 6578438"/>
                <a:gd name="connsiteX94" fmla="*/ 4861379 w 5890489"/>
                <a:gd name="connsiteY94" fmla="*/ 6000576 h 6578438"/>
                <a:gd name="connsiteX95" fmla="*/ 5341263 w 5890489"/>
                <a:gd name="connsiteY95" fmla="*/ 5605834 h 6578438"/>
                <a:gd name="connsiteX96" fmla="*/ 5587301 w 5890489"/>
                <a:gd name="connsiteY96" fmla="*/ 5390379 h 6578438"/>
                <a:gd name="connsiteX97" fmla="*/ 5849105 w 5890489"/>
                <a:gd name="connsiteY97" fmla="*/ 5176344 h 6578438"/>
                <a:gd name="connsiteX98" fmla="*/ 5890489 w 5890489"/>
                <a:gd name="connsiteY98" fmla="*/ 5145260 h 6578438"/>
                <a:gd name="connsiteX99" fmla="*/ 5890489 w 5890489"/>
                <a:gd name="connsiteY99" fmla="*/ 5995323 h 6578438"/>
                <a:gd name="connsiteX100" fmla="*/ 5811477 w 5890489"/>
                <a:gd name="connsiteY100" fmla="*/ 6077819 h 6578438"/>
                <a:gd name="connsiteX101" fmla="*/ 5301384 w 5890489"/>
                <a:gd name="connsiteY101" fmla="*/ 6542958 h 6578438"/>
                <a:gd name="connsiteX102" fmla="*/ 5252008 w 5890489"/>
                <a:gd name="connsiteY102" fmla="*/ 6578438 h 6578438"/>
                <a:gd name="connsiteX103" fmla="*/ 1653730 w 5890489"/>
                <a:gd name="connsiteY103" fmla="*/ 6578438 h 6578438"/>
                <a:gd name="connsiteX104" fmla="*/ 1549768 w 5890489"/>
                <a:gd name="connsiteY104" fmla="*/ 6488821 h 6578438"/>
                <a:gd name="connsiteX105" fmla="*/ 1298282 w 5890489"/>
                <a:gd name="connsiteY105" fmla="*/ 6243932 h 6578438"/>
                <a:gd name="connsiteX106" fmla="*/ 1237999 w 5890489"/>
                <a:gd name="connsiteY106" fmla="*/ 6181671 h 6578438"/>
                <a:gd name="connsiteX107" fmla="*/ 1179967 w 5890489"/>
                <a:gd name="connsiteY107" fmla="*/ 6117862 h 6578438"/>
                <a:gd name="connsiteX108" fmla="*/ 1121936 w 5890489"/>
                <a:gd name="connsiteY108" fmla="*/ 6054569 h 6578438"/>
                <a:gd name="connsiteX109" fmla="*/ 1065628 w 5890489"/>
                <a:gd name="connsiteY109" fmla="*/ 5990243 h 6578438"/>
                <a:gd name="connsiteX110" fmla="*/ 954335 w 5890489"/>
                <a:gd name="connsiteY110" fmla="*/ 5861460 h 6578438"/>
                <a:gd name="connsiteX111" fmla="*/ 898953 w 5890489"/>
                <a:gd name="connsiteY111" fmla="*/ 5797393 h 6578438"/>
                <a:gd name="connsiteX112" fmla="*/ 842908 w 5890489"/>
                <a:gd name="connsiteY112" fmla="*/ 5733582 h 6578438"/>
                <a:gd name="connsiteX113" fmla="*/ 622442 w 5890489"/>
                <a:gd name="connsiteY113" fmla="*/ 5471884 h 6578438"/>
                <a:gd name="connsiteX114" fmla="*/ 425559 w 5890489"/>
                <a:gd name="connsiteY114" fmla="*/ 5190036 h 6578438"/>
                <a:gd name="connsiteX115" fmla="*/ 123877 w 5890489"/>
                <a:gd name="connsiteY115" fmla="*/ 4564210 h 6578438"/>
                <a:gd name="connsiteX116" fmla="*/ 130 w 5890489"/>
                <a:gd name="connsiteY116" fmla="*/ 3865530 h 6578438"/>
                <a:gd name="connsiteX117" fmla="*/ 30602 w 5890489"/>
                <a:gd name="connsiteY117" fmla="*/ 3505793 h 6578438"/>
                <a:gd name="connsiteX118" fmla="*/ 126924 w 5890489"/>
                <a:gd name="connsiteY118" fmla="*/ 3157164 h 6578438"/>
                <a:gd name="connsiteX119" fmla="*/ 334803 w 5890489"/>
                <a:gd name="connsiteY119" fmla="*/ 2560530 h 6578438"/>
                <a:gd name="connsiteX120" fmla="*/ 381176 w 5890489"/>
                <a:gd name="connsiteY120" fmla="*/ 2409144 h 6578438"/>
                <a:gd name="connsiteX121" fmla="*/ 425825 w 5890489"/>
                <a:gd name="connsiteY121" fmla="*/ 2255819 h 6578438"/>
                <a:gd name="connsiteX122" fmla="*/ 470210 w 5890489"/>
                <a:gd name="connsiteY122" fmla="*/ 2099523 h 6578438"/>
                <a:gd name="connsiteX123" fmla="*/ 492998 w 5890489"/>
                <a:gd name="connsiteY123" fmla="*/ 2020213 h 6578438"/>
                <a:gd name="connsiteX124" fmla="*/ 517509 w 5890489"/>
                <a:gd name="connsiteY124" fmla="*/ 1939224 h 6578438"/>
                <a:gd name="connsiteX125" fmla="*/ 544007 w 5890489"/>
                <a:gd name="connsiteY125" fmla="*/ 1857201 h 6578438"/>
                <a:gd name="connsiteX126" fmla="*/ 573288 w 5890489"/>
                <a:gd name="connsiteY126" fmla="*/ 1774274 h 6578438"/>
                <a:gd name="connsiteX127" fmla="*/ 606146 w 5890489"/>
                <a:gd name="connsiteY127" fmla="*/ 1690832 h 6578438"/>
                <a:gd name="connsiteX128" fmla="*/ 644569 w 5890489"/>
                <a:gd name="connsiteY128" fmla="*/ 1607775 h 6578438"/>
                <a:gd name="connsiteX129" fmla="*/ 837874 w 5890489"/>
                <a:gd name="connsiteY129" fmla="*/ 1297638 h 6578438"/>
                <a:gd name="connsiteX130" fmla="*/ 1069602 w 5890489"/>
                <a:gd name="connsiteY130" fmla="*/ 1032194 h 6578438"/>
                <a:gd name="connsiteX131" fmla="*/ 1130548 w 5890489"/>
                <a:gd name="connsiteY131" fmla="*/ 970839 h 6578438"/>
                <a:gd name="connsiteX132" fmla="*/ 1192024 w 5890489"/>
                <a:gd name="connsiteY132" fmla="*/ 910129 h 6578438"/>
                <a:gd name="connsiteX133" fmla="*/ 1255356 w 5890489"/>
                <a:gd name="connsiteY133" fmla="*/ 850841 h 6578438"/>
                <a:gd name="connsiteX134" fmla="*/ 1319614 w 5890489"/>
                <a:gd name="connsiteY134" fmla="*/ 792068 h 6578438"/>
                <a:gd name="connsiteX135" fmla="*/ 1385728 w 5890489"/>
                <a:gd name="connsiteY135" fmla="*/ 734975 h 6578438"/>
                <a:gd name="connsiteX136" fmla="*/ 1452768 w 5890489"/>
                <a:gd name="connsiteY136" fmla="*/ 678528 h 6578438"/>
                <a:gd name="connsiteX137" fmla="*/ 1469594 w 5890489"/>
                <a:gd name="connsiteY137" fmla="*/ 664449 h 6578438"/>
                <a:gd name="connsiteX138" fmla="*/ 1487083 w 5890489"/>
                <a:gd name="connsiteY138" fmla="*/ 651015 h 6578438"/>
                <a:gd name="connsiteX139" fmla="*/ 1522193 w 5890489"/>
                <a:gd name="connsiteY139" fmla="*/ 624277 h 6578438"/>
                <a:gd name="connsiteX140" fmla="*/ 1592415 w 5890489"/>
                <a:gd name="connsiteY140" fmla="*/ 570671 h 6578438"/>
                <a:gd name="connsiteX141" fmla="*/ 1738287 w 5890489"/>
                <a:gd name="connsiteY141" fmla="*/ 469402 h 6578438"/>
                <a:gd name="connsiteX142" fmla="*/ 1890918 w 5890489"/>
                <a:gd name="connsiteY142" fmla="*/ 376530 h 6578438"/>
                <a:gd name="connsiteX143" fmla="*/ 2555363 w 5890489"/>
                <a:gd name="connsiteY143" fmla="*/ 105274 h 6578438"/>
                <a:gd name="connsiteX144" fmla="*/ 3259291 w 5890489"/>
                <a:gd name="connsiteY144" fmla="*/ 3229 h 6578438"/>
                <a:gd name="connsiteX145" fmla="*/ 3347265 w 5890489"/>
                <a:gd name="connsiteY145" fmla="*/ 903 h 6578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</a:cxnLst>
              <a:rect l="l" t="t" r="r" b="b"/>
              <a:pathLst>
                <a:path w="5890489" h="6578438">
                  <a:moveTo>
                    <a:pt x="3391253" y="0"/>
                  </a:moveTo>
                  <a:lnTo>
                    <a:pt x="3434974" y="646"/>
                  </a:lnTo>
                  <a:lnTo>
                    <a:pt x="3522419" y="2712"/>
                  </a:lnTo>
                  <a:cubicBezTo>
                    <a:pt x="3551567" y="3488"/>
                    <a:pt x="3580451" y="3746"/>
                    <a:pt x="3610261" y="6458"/>
                  </a:cubicBezTo>
                  <a:cubicBezTo>
                    <a:pt x="3669353" y="10850"/>
                    <a:pt x="3728179" y="14337"/>
                    <a:pt x="3786872" y="20667"/>
                  </a:cubicBezTo>
                  <a:lnTo>
                    <a:pt x="3962291" y="43530"/>
                  </a:lnTo>
                  <a:lnTo>
                    <a:pt x="4135855" y="75176"/>
                  </a:lnTo>
                  <a:cubicBezTo>
                    <a:pt x="4193224" y="87836"/>
                    <a:pt x="4250328" y="101398"/>
                    <a:pt x="4307299" y="114315"/>
                  </a:cubicBezTo>
                  <a:cubicBezTo>
                    <a:pt x="4364139" y="128394"/>
                    <a:pt x="4420050" y="145575"/>
                    <a:pt x="4476358" y="160816"/>
                  </a:cubicBezTo>
                  <a:cubicBezTo>
                    <a:pt x="4504580" y="167921"/>
                    <a:pt x="4532138" y="177995"/>
                    <a:pt x="4559829" y="186779"/>
                  </a:cubicBezTo>
                  <a:lnTo>
                    <a:pt x="4642901" y="213648"/>
                  </a:lnTo>
                  <a:cubicBezTo>
                    <a:pt x="4863234" y="288307"/>
                    <a:pt x="5076414" y="379371"/>
                    <a:pt x="5280847" y="485936"/>
                  </a:cubicBezTo>
                  <a:cubicBezTo>
                    <a:pt x="5485018" y="592631"/>
                    <a:pt x="5681768" y="713145"/>
                    <a:pt x="5865400" y="851099"/>
                  </a:cubicBezTo>
                  <a:lnTo>
                    <a:pt x="5890489" y="870950"/>
                  </a:lnTo>
                  <a:lnTo>
                    <a:pt x="5890489" y="1321814"/>
                  </a:lnTo>
                  <a:lnTo>
                    <a:pt x="5887395" y="1318952"/>
                  </a:lnTo>
                  <a:lnTo>
                    <a:pt x="5830291" y="1265992"/>
                  </a:lnTo>
                  <a:lnTo>
                    <a:pt x="5815981" y="1252687"/>
                  </a:lnTo>
                  <a:lnTo>
                    <a:pt x="5801142" y="1240158"/>
                  </a:lnTo>
                  <a:lnTo>
                    <a:pt x="5771464" y="1214969"/>
                  </a:lnTo>
                  <a:cubicBezTo>
                    <a:pt x="5731849" y="1181385"/>
                    <a:pt x="5692897" y="1146896"/>
                    <a:pt x="5651030" y="1115767"/>
                  </a:cubicBezTo>
                  <a:cubicBezTo>
                    <a:pt x="5487534" y="986985"/>
                    <a:pt x="5311321" y="872542"/>
                    <a:pt x="5123183" y="780443"/>
                  </a:cubicBezTo>
                  <a:cubicBezTo>
                    <a:pt x="4935309" y="688087"/>
                    <a:pt x="4737102" y="616398"/>
                    <a:pt x="4533860" y="567701"/>
                  </a:cubicBezTo>
                  <a:lnTo>
                    <a:pt x="4457281" y="550780"/>
                  </a:lnTo>
                  <a:cubicBezTo>
                    <a:pt x="4431709" y="545484"/>
                    <a:pt x="4406536" y="538896"/>
                    <a:pt x="4380568" y="535279"/>
                  </a:cubicBezTo>
                  <a:lnTo>
                    <a:pt x="4303325" y="522879"/>
                  </a:lnTo>
                  <a:lnTo>
                    <a:pt x="4264769" y="516679"/>
                  </a:lnTo>
                  <a:cubicBezTo>
                    <a:pt x="4251918" y="514612"/>
                    <a:pt x="4239067" y="512415"/>
                    <a:pt x="4226082" y="511253"/>
                  </a:cubicBezTo>
                  <a:cubicBezTo>
                    <a:pt x="4174145" y="505829"/>
                    <a:pt x="4122606" y="499498"/>
                    <a:pt x="4070934" y="494848"/>
                  </a:cubicBezTo>
                  <a:lnTo>
                    <a:pt x="3915521" y="486065"/>
                  </a:lnTo>
                  <a:lnTo>
                    <a:pt x="3760241" y="484257"/>
                  </a:lnTo>
                  <a:cubicBezTo>
                    <a:pt x="3734405" y="483869"/>
                    <a:pt x="3708571" y="485936"/>
                    <a:pt x="3682734" y="486581"/>
                  </a:cubicBezTo>
                  <a:lnTo>
                    <a:pt x="3605491" y="488907"/>
                  </a:lnTo>
                  <a:cubicBezTo>
                    <a:pt x="3579921" y="489165"/>
                    <a:pt x="3553555" y="491490"/>
                    <a:pt x="3527454" y="493169"/>
                  </a:cubicBezTo>
                  <a:lnTo>
                    <a:pt x="3449151" y="498336"/>
                  </a:lnTo>
                  <a:lnTo>
                    <a:pt x="3410067" y="500532"/>
                  </a:lnTo>
                  <a:lnTo>
                    <a:pt x="3371246" y="504279"/>
                  </a:lnTo>
                  <a:cubicBezTo>
                    <a:pt x="3345410" y="506862"/>
                    <a:pt x="3319575" y="509315"/>
                    <a:pt x="3293739" y="511512"/>
                  </a:cubicBezTo>
                  <a:cubicBezTo>
                    <a:pt x="3087450" y="531662"/>
                    <a:pt x="2885531" y="563180"/>
                    <a:pt x="2689445" y="610198"/>
                  </a:cubicBezTo>
                  <a:cubicBezTo>
                    <a:pt x="2493357" y="657344"/>
                    <a:pt x="2302303" y="719088"/>
                    <a:pt x="2117875" y="800335"/>
                  </a:cubicBezTo>
                  <a:cubicBezTo>
                    <a:pt x="2072298" y="821648"/>
                    <a:pt x="2026854" y="843606"/>
                    <a:pt x="1981276" y="865566"/>
                  </a:cubicBezTo>
                  <a:cubicBezTo>
                    <a:pt x="1937025" y="889978"/>
                    <a:pt x="1891978" y="913229"/>
                    <a:pt x="1847991" y="938676"/>
                  </a:cubicBezTo>
                  <a:lnTo>
                    <a:pt x="1783069" y="978718"/>
                  </a:lnTo>
                  <a:lnTo>
                    <a:pt x="1750609" y="998869"/>
                  </a:lnTo>
                  <a:lnTo>
                    <a:pt x="1734312" y="1008945"/>
                  </a:lnTo>
                  <a:lnTo>
                    <a:pt x="1718547" y="1019924"/>
                  </a:lnTo>
                  <a:lnTo>
                    <a:pt x="1655481" y="1063582"/>
                  </a:lnTo>
                  <a:cubicBezTo>
                    <a:pt x="1634414" y="1078178"/>
                    <a:pt x="1612950" y="1092259"/>
                    <a:pt x="1593077" y="1108664"/>
                  </a:cubicBezTo>
                  <a:lnTo>
                    <a:pt x="1532263" y="1156197"/>
                  </a:lnTo>
                  <a:cubicBezTo>
                    <a:pt x="1511992" y="1172085"/>
                    <a:pt x="1491587" y="1187844"/>
                    <a:pt x="1472509" y="1205152"/>
                  </a:cubicBezTo>
                  <a:lnTo>
                    <a:pt x="1414212" y="1256175"/>
                  </a:lnTo>
                  <a:cubicBezTo>
                    <a:pt x="1395001" y="1273354"/>
                    <a:pt x="1375127" y="1290147"/>
                    <a:pt x="1357242" y="1308359"/>
                  </a:cubicBezTo>
                  <a:cubicBezTo>
                    <a:pt x="1283178" y="1379532"/>
                    <a:pt x="1212163" y="1452513"/>
                    <a:pt x="1153072" y="1529498"/>
                  </a:cubicBezTo>
                  <a:cubicBezTo>
                    <a:pt x="1090933" y="1605578"/>
                    <a:pt x="1043501" y="1685794"/>
                    <a:pt x="1002694" y="1770658"/>
                  </a:cubicBezTo>
                  <a:lnTo>
                    <a:pt x="974076" y="1835371"/>
                  </a:lnTo>
                  <a:lnTo>
                    <a:pt x="949564" y="1903573"/>
                  </a:lnTo>
                  <a:cubicBezTo>
                    <a:pt x="940820" y="1925661"/>
                    <a:pt x="934593" y="1950719"/>
                    <a:pt x="927173" y="1974229"/>
                  </a:cubicBezTo>
                  <a:cubicBezTo>
                    <a:pt x="920019" y="1998254"/>
                    <a:pt x="912468" y="2021504"/>
                    <a:pt x="906107" y="2046952"/>
                  </a:cubicBezTo>
                  <a:cubicBezTo>
                    <a:pt x="853906" y="2245614"/>
                    <a:pt x="809918" y="2463136"/>
                    <a:pt x="751092" y="2676266"/>
                  </a:cubicBezTo>
                  <a:cubicBezTo>
                    <a:pt x="693458" y="2889912"/>
                    <a:pt x="624166" y="3100976"/>
                    <a:pt x="547189" y="3308422"/>
                  </a:cubicBezTo>
                  <a:cubicBezTo>
                    <a:pt x="479617" y="3487580"/>
                    <a:pt x="444109" y="3675523"/>
                    <a:pt x="441195" y="3866306"/>
                  </a:cubicBezTo>
                  <a:cubicBezTo>
                    <a:pt x="438014" y="4057089"/>
                    <a:pt x="469282" y="4250456"/>
                    <a:pt x="527182" y="4439174"/>
                  </a:cubicBezTo>
                  <a:cubicBezTo>
                    <a:pt x="584815" y="4628278"/>
                    <a:pt x="671067" y="4811828"/>
                    <a:pt x="775073" y="4987240"/>
                  </a:cubicBezTo>
                  <a:cubicBezTo>
                    <a:pt x="827009" y="5075075"/>
                    <a:pt x="884246" y="5160327"/>
                    <a:pt x="943206" y="5244933"/>
                  </a:cubicBezTo>
                  <a:cubicBezTo>
                    <a:pt x="1002296" y="5329411"/>
                    <a:pt x="1064964" y="5412337"/>
                    <a:pt x="1133728" y="5490356"/>
                  </a:cubicBezTo>
                  <a:cubicBezTo>
                    <a:pt x="1203949" y="5567728"/>
                    <a:pt x="1279337" y="5642259"/>
                    <a:pt x="1359626" y="5709815"/>
                  </a:cubicBezTo>
                  <a:cubicBezTo>
                    <a:pt x="1398711" y="5744949"/>
                    <a:pt x="1439916" y="5777241"/>
                    <a:pt x="1481254" y="5809146"/>
                  </a:cubicBezTo>
                  <a:cubicBezTo>
                    <a:pt x="1501922" y="5825163"/>
                    <a:pt x="1522325" y="5841309"/>
                    <a:pt x="1543260" y="5856940"/>
                  </a:cubicBezTo>
                  <a:cubicBezTo>
                    <a:pt x="1564591" y="5871923"/>
                    <a:pt x="1585921" y="5886777"/>
                    <a:pt x="1607518" y="5901374"/>
                  </a:cubicBezTo>
                  <a:cubicBezTo>
                    <a:pt x="1778565" y="6019693"/>
                    <a:pt x="1961271" y="6115924"/>
                    <a:pt x="2145566" y="6193814"/>
                  </a:cubicBezTo>
                  <a:lnTo>
                    <a:pt x="2214991" y="6221844"/>
                  </a:lnTo>
                  <a:lnTo>
                    <a:pt x="2249307" y="6236182"/>
                  </a:lnTo>
                  <a:cubicBezTo>
                    <a:pt x="2260702" y="6241089"/>
                    <a:pt x="2272625" y="6244577"/>
                    <a:pt x="2284285" y="6248711"/>
                  </a:cubicBezTo>
                  <a:lnTo>
                    <a:pt x="2354241" y="6273124"/>
                  </a:lnTo>
                  <a:cubicBezTo>
                    <a:pt x="2360070" y="6275190"/>
                    <a:pt x="2365899" y="6277128"/>
                    <a:pt x="2371597" y="6279324"/>
                  </a:cubicBezTo>
                  <a:cubicBezTo>
                    <a:pt x="2377161" y="6281778"/>
                    <a:pt x="2382329" y="6285007"/>
                    <a:pt x="2387894" y="6287719"/>
                  </a:cubicBezTo>
                  <a:cubicBezTo>
                    <a:pt x="2398757" y="6293274"/>
                    <a:pt x="2410153" y="6297666"/>
                    <a:pt x="2421414" y="6302186"/>
                  </a:cubicBezTo>
                  <a:lnTo>
                    <a:pt x="2489117" y="6329441"/>
                  </a:lnTo>
                  <a:lnTo>
                    <a:pt x="2522902" y="6343134"/>
                  </a:lnTo>
                  <a:cubicBezTo>
                    <a:pt x="2534165" y="6347654"/>
                    <a:pt x="2545294" y="6352563"/>
                    <a:pt x="2556953" y="6356051"/>
                  </a:cubicBezTo>
                  <a:lnTo>
                    <a:pt x="2695009" y="6401905"/>
                  </a:lnTo>
                  <a:cubicBezTo>
                    <a:pt x="2880895" y="6457190"/>
                    <a:pt x="3073141" y="6489095"/>
                    <a:pt x="3268035" y="6501238"/>
                  </a:cubicBezTo>
                  <a:cubicBezTo>
                    <a:pt x="3292413" y="6502659"/>
                    <a:pt x="3316527" y="6505629"/>
                    <a:pt x="3341038" y="6506145"/>
                  </a:cubicBezTo>
                  <a:lnTo>
                    <a:pt x="3414703" y="6507050"/>
                  </a:lnTo>
                  <a:lnTo>
                    <a:pt x="3488237" y="6508212"/>
                  </a:lnTo>
                  <a:cubicBezTo>
                    <a:pt x="3500690" y="6508729"/>
                    <a:pt x="3512483" y="6508471"/>
                    <a:pt x="3524142" y="6507955"/>
                  </a:cubicBezTo>
                  <a:lnTo>
                    <a:pt x="3559252" y="6506921"/>
                  </a:lnTo>
                  <a:cubicBezTo>
                    <a:pt x="3582835" y="6506792"/>
                    <a:pt x="3605889" y="6504467"/>
                    <a:pt x="3629207" y="6503045"/>
                  </a:cubicBezTo>
                  <a:cubicBezTo>
                    <a:pt x="3652526" y="6502012"/>
                    <a:pt x="3675579" y="6499171"/>
                    <a:pt x="3698633" y="6496845"/>
                  </a:cubicBezTo>
                  <a:cubicBezTo>
                    <a:pt x="3710160" y="6495683"/>
                    <a:pt x="3721819" y="6494907"/>
                    <a:pt x="3733213" y="6493357"/>
                  </a:cubicBezTo>
                  <a:lnTo>
                    <a:pt x="3767529" y="6488707"/>
                  </a:lnTo>
                  <a:lnTo>
                    <a:pt x="3801845" y="6484057"/>
                  </a:lnTo>
                  <a:lnTo>
                    <a:pt x="3835895" y="6478116"/>
                  </a:lnTo>
                  <a:cubicBezTo>
                    <a:pt x="4017673" y="6446727"/>
                    <a:pt x="4194152" y="6390281"/>
                    <a:pt x="4364801" y="6308517"/>
                  </a:cubicBezTo>
                  <a:cubicBezTo>
                    <a:pt x="4535583" y="6227139"/>
                    <a:pt x="4700138" y="6120962"/>
                    <a:pt x="4861379" y="6000576"/>
                  </a:cubicBezTo>
                  <a:cubicBezTo>
                    <a:pt x="5022621" y="5879931"/>
                    <a:pt x="5180684" y="5745337"/>
                    <a:pt x="5341263" y="5605834"/>
                  </a:cubicBezTo>
                  <a:lnTo>
                    <a:pt x="5587301" y="5390379"/>
                  </a:lnTo>
                  <a:cubicBezTo>
                    <a:pt x="5674216" y="5315718"/>
                    <a:pt x="5761527" y="5244416"/>
                    <a:pt x="5849105" y="5176344"/>
                  </a:cubicBezTo>
                  <a:lnTo>
                    <a:pt x="5890489" y="5145260"/>
                  </a:lnTo>
                  <a:lnTo>
                    <a:pt x="5890489" y="5995323"/>
                  </a:lnTo>
                  <a:lnTo>
                    <a:pt x="5811477" y="6077819"/>
                  </a:lnTo>
                  <a:cubicBezTo>
                    <a:pt x="5654739" y="6238377"/>
                    <a:pt x="5487138" y="6396093"/>
                    <a:pt x="5301384" y="6542958"/>
                  </a:cubicBezTo>
                  <a:lnTo>
                    <a:pt x="5252008" y="6578438"/>
                  </a:lnTo>
                  <a:lnTo>
                    <a:pt x="1653730" y="6578438"/>
                  </a:lnTo>
                  <a:lnTo>
                    <a:pt x="1549768" y="6488821"/>
                  </a:lnTo>
                  <a:cubicBezTo>
                    <a:pt x="1461976" y="6409495"/>
                    <a:pt x="1378573" y="6327182"/>
                    <a:pt x="1298282" y="6243932"/>
                  </a:cubicBezTo>
                  <a:cubicBezTo>
                    <a:pt x="1278277" y="6223006"/>
                    <a:pt x="1258138" y="6202210"/>
                    <a:pt x="1237999" y="6181671"/>
                  </a:cubicBezTo>
                  <a:lnTo>
                    <a:pt x="1179967" y="6117862"/>
                  </a:lnTo>
                  <a:lnTo>
                    <a:pt x="1121936" y="6054569"/>
                  </a:lnTo>
                  <a:cubicBezTo>
                    <a:pt x="1102328" y="6033644"/>
                    <a:pt x="1084573" y="6011427"/>
                    <a:pt x="1065628" y="5990243"/>
                  </a:cubicBezTo>
                  <a:cubicBezTo>
                    <a:pt x="1028662" y="5947099"/>
                    <a:pt x="990239" y="5904991"/>
                    <a:pt x="954335" y="5861460"/>
                  </a:cubicBezTo>
                  <a:cubicBezTo>
                    <a:pt x="936050" y="5840018"/>
                    <a:pt x="917634" y="5818446"/>
                    <a:pt x="898953" y="5797393"/>
                  </a:cubicBezTo>
                  <a:cubicBezTo>
                    <a:pt x="880404" y="5776208"/>
                    <a:pt x="861325" y="5755412"/>
                    <a:pt x="842908" y="5733582"/>
                  </a:cubicBezTo>
                  <a:cubicBezTo>
                    <a:pt x="767919" y="5647942"/>
                    <a:pt x="693061" y="5561786"/>
                    <a:pt x="622442" y="5471884"/>
                  </a:cubicBezTo>
                  <a:cubicBezTo>
                    <a:pt x="551559" y="5382112"/>
                    <a:pt x="486639" y="5287430"/>
                    <a:pt x="425559" y="5190036"/>
                  </a:cubicBezTo>
                  <a:cubicBezTo>
                    <a:pt x="303668" y="4994990"/>
                    <a:pt x="200193" y="4786123"/>
                    <a:pt x="123877" y="4564210"/>
                  </a:cubicBezTo>
                  <a:cubicBezTo>
                    <a:pt x="47694" y="4342555"/>
                    <a:pt x="2249" y="4106045"/>
                    <a:pt x="130" y="3865530"/>
                  </a:cubicBezTo>
                  <a:cubicBezTo>
                    <a:pt x="-1328" y="3745403"/>
                    <a:pt x="9537" y="3624629"/>
                    <a:pt x="30602" y="3505793"/>
                  </a:cubicBezTo>
                  <a:cubicBezTo>
                    <a:pt x="51802" y="3386828"/>
                    <a:pt x="84659" y="3270059"/>
                    <a:pt x="126924" y="3157164"/>
                  </a:cubicBezTo>
                  <a:cubicBezTo>
                    <a:pt x="200457" y="2959276"/>
                    <a:pt x="271737" y="2761388"/>
                    <a:pt x="334803" y="2560530"/>
                  </a:cubicBezTo>
                  <a:lnTo>
                    <a:pt x="381176" y="2409144"/>
                  </a:lnTo>
                  <a:lnTo>
                    <a:pt x="425825" y="2255819"/>
                  </a:lnTo>
                  <a:lnTo>
                    <a:pt x="470210" y="2099523"/>
                  </a:lnTo>
                  <a:lnTo>
                    <a:pt x="492998" y="2020213"/>
                  </a:lnTo>
                  <a:lnTo>
                    <a:pt x="517509" y="1939224"/>
                  </a:lnTo>
                  <a:cubicBezTo>
                    <a:pt x="525061" y="1912485"/>
                    <a:pt x="534866" y="1884586"/>
                    <a:pt x="544007" y="1857201"/>
                  </a:cubicBezTo>
                  <a:cubicBezTo>
                    <a:pt x="553680" y="1829559"/>
                    <a:pt x="561496" y="1802304"/>
                    <a:pt x="573288" y="1774274"/>
                  </a:cubicBezTo>
                  <a:lnTo>
                    <a:pt x="606146" y="1690832"/>
                  </a:lnTo>
                  <a:cubicBezTo>
                    <a:pt x="618467" y="1663060"/>
                    <a:pt x="631716" y="1635417"/>
                    <a:pt x="644569" y="1607775"/>
                  </a:cubicBezTo>
                  <a:cubicBezTo>
                    <a:pt x="698625" y="1498368"/>
                    <a:pt x="763413" y="1391287"/>
                    <a:pt x="837874" y="1297638"/>
                  </a:cubicBezTo>
                  <a:cubicBezTo>
                    <a:pt x="910348" y="1201278"/>
                    <a:pt x="990107" y="1115897"/>
                    <a:pt x="1069602" y="1032194"/>
                  </a:cubicBezTo>
                  <a:cubicBezTo>
                    <a:pt x="1089079" y="1010624"/>
                    <a:pt x="1110012" y="990990"/>
                    <a:pt x="1130548" y="970839"/>
                  </a:cubicBezTo>
                  <a:lnTo>
                    <a:pt x="1192024" y="910129"/>
                  </a:lnTo>
                  <a:cubicBezTo>
                    <a:pt x="1212031" y="889462"/>
                    <a:pt x="1234024" y="870475"/>
                    <a:pt x="1255356" y="850841"/>
                  </a:cubicBezTo>
                  <a:lnTo>
                    <a:pt x="1319614" y="792068"/>
                  </a:lnTo>
                  <a:cubicBezTo>
                    <a:pt x="1340680" y="772176"/>
                    <a:pt x="1363469" y="753834"/>
                    <a:pt x="1385728" y="734975"/>
                  </a:cubicBezTo>
                  <a:lnTo>
                    <a:pt x="1452768" y="678528"/>
                  </a:lnTo>
                  <a:lnTo>
                    <a:pt x="1469594" y="664449"/>
                  </a:lnTo>
                  <a:lnTo>
                    <a:pt x="1487083" y="651015"/>
                  </a:lnTo>
                  <a:lnTo>
                    <a:pt x="1522193" y="624277"/>
                  </a:lnTo>
                  <a:lnTo>
                    <a:pt x="1592415" y="570671"/>
                  </a:lnTo>
                  <a:cubicBezTo>
                    <a:pt x="1640110" y="535925"/>
                    <a:pt x="1689531" y="503245"/>
                    <a:pt x="1738287" y="469402"/>
                  </a:cubicBezTo>
                  <a:cubicBezTo>
                    <a:pt x="1788634" y="438015"/>
                    <a:pt x="1839643" y="407013"/>
                    <a:pt x="1890918" y="376530"/>
                  </a:cubicBezTo>
                  <a:cubicBezTo>
                    <a:pt x="2098400" y="258209"/>
                    <a:pt x="2323503" y="166241"/>
                    <a:pt x="2555363" y="105274"/>
                  </a:cubicBezTo>
                  <a:cubicBezTo>
                    <a:pt x="2787223" y="44047"/>
                    <a:pt x="3024516" y="12013"/>
                    <a:pt x="3259291" y="3229"/>
                  </a:cubicBezTo>
                  <a:lnTo>
                    <a:pt x="3347265" y="903"/>
                  </a:lnTo>
                  <a:close/>
                </a:path>
              </a:pathLst>
            </a:custGeom>
            <a:gradFill flip="none" rotWithShape="1"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5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5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27CCEAF3-651B-4605-AE58-F96E22703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3" y="52997"/>
              <a:ext cx="6093363" cy="6805004"/>
            </a:xfrm>
            <a:custGeom>
              <a:avLst/>
              <a:gdLst>
                <a:gd name="connsiteX0" fmla="*/ 3517682 w 5890491"/>
                <a:gd name="connsiteY0" fmla="*/ 0 h 6578439"/>
                <a:gd name="connsiteX1" fmla="*/ 5849513 w 5890491"/>
                <a:gd name="connsiteY1" fmla="*/ 841730 h 6578439"/>
                <a:gd name="connsiteX2" fmla="*/ 5890491 w 5890491"/>
                <a:gd name="connsiteY2" fmla="*/ 879061 h 6578439"/>
                <a:gd name="connsiteX3" fmla="*/ 5890491 w 5890491"/>
                <a:gd name="connsiteY3" fmla="*/ 2034114 h 6578439"/>
                <a:gd name="connsiteX4" fmla="*/ 5757065 w 5890491"/>
                <a:gd name="connsiteY4" fmla="*/ 1854938 h 6578439"/>
                <a:gd name="connsiteX5" fmla="*/ 5564060 w 5890491"/>
                <a:gd name="connsiteY5" fmla="*/ 1642182 h 6578439"/>
                <a:gd name="connsiteX6" fmla="*/ 3517551 w 5890491"/>
                <a:gd name="connsiteY6" fmla="*/ 790012 h 6578439"/>
                <a:gd name="connsiteX7" fmla="*/ 1611552 w 5890491"/>
                <a:gd name="connsiteY7" fmla="*/ 1543282 h 6578439"/>
                <a:gd name="connsiteX8" fmla="*/ 1340656 w 5890491"/>
                <a:gd name="connsiteY8" fmla="*/ 1897925 h 6578439"/>
                <a:gd name="connsiteX9" fmla="*/ 1201705 w 5890491"/>
                <a:gd name="connsiteY9" fmla="*/ 2361213 h 6578439"/>
                <a:gd name="connsiteX10" fmla="*/ 852705 w 5890491"/>
                <a:gd name="connsiteY10" fmla="*/ 3529176 h 6578439"/>
                <a:gd name="connsiteX11" fmla="*/ 863863 w 5890491"/>
                <a:gd name="connsiteY11" fmla="*/ 4437051 h 6578439"/>
                <a:gd name="connsiteX12" fmla="*/ 1413569 w 5890491"/>
                <a:gd name="connsiteY12" fmla="*/ 5357174 h 6578439"/>
                <a:gd name="connsiteX13" fmla="*/ 2339129 w 5890491"/>
                <a:gd name="connsiteY13" fmla="*/ 6143367 h 6578439"/>
                <a:gd name="connsiteX14" fmla="*/ 3439449 w 5890491"/>
                <a:gd name="connsiteY14" fmla="*/ 6420049 h 6578439"/>
                <a:gd name="connsiteX15" fmla="*/ 5251388 w 5890491"/>
                <a:gd name="connsiteY15" fmla="*/ 5349009 h 6578439"/>
                <a:gd name="connsiteX16" fmla="*/ 5657731 w 5890491"/>
                <a:gd name="connsiteY16" fmla="*/ 4959205 h 6578439"/>
                <a:gd name="connsiteX17" fmla="*/ 5836127 w 5890491"/>
                <a:gd name="connsiteY17" fmla="*/ 4792052 h 6578439"/>
                <a:gd name="connsiteX18" fmla="*/ 5890491 w 5890491"/>
                <a:gd name="connsiteY18" fmla="*/ 4738662 h 6578439"/>
                <a:gd name="connsiteX19" fmla="*/ 5890491 w 5890491"/>
                <a:gd name="connsiteY19" fmla="*/ 5821964 h 6578439"/>
                <a:gd name="connsiteX20" fmla="*/ 5802001 w 5890491"/>
                <a:gd name="connsiteY20" fmla="*/ 5907904 h 6578439"/>
                <a:gd name="connsiteX21" fmla="*/ 5294358 w 5890491"/>
                <a:gd name="connsiteY21" fmla="*/ 6397505 h 6578439"/>
                <a:gd name="connsiteX22" fmla="*/ 5077178 w 5890491"/>
                <a:gd name="connsiteY22" fmla="*/ 6578439 h 6578439"/>
                <a:gd name="connsiteX23" fmla="*/ 1567290 w 5890491"/>
                <a:gd name="connsiteY23" fmla="*/ 6578439 h 6578439"/>
                <a:gd name="connsiteX24" fmla="*/ 1508588 w 5890491"/>
                <a:gd name="connsiteY24" fmla="*/ 6535186 h 6578439"/>
                <a:gd name="connsiteX25" fmla="*/ 826498 w 5890491"/>
                <a:gd name="connsiteY25" fmla="*/ 5876034 h 6578439"/>
                <a:gd name="connsiteX26" fmla="*/ 122403 w 5890491"/>
                <a:gd name="connsiteY26" fmla="*/ 3255655 h 6578439"/>
                <a:gd name="connsiteX27" fmla="*/ 1061197 w 5890491"/>
                <a:gd name="connsiteY27" fmla="*/ 984650 h 6578439"/>
                <a:gd name="connsiteX28" fmla="*/ 3517682 w 5890491"/>
                <a:gd name="connsiteY28" fmla="*/ 0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890491" h="6578439">
                  <a:moveTo>
                    <a:pt x="3517682" y="0"/>
                  </a:moveTo>
                  <a:cubicBezTo>
                    <a:pt x="4402017" y="0"/>
                    <a:pt x="5213742" y="315483"/>
                    <a:pt x="5849513" y="841730"/>
                  </a:cubicBezTo>
                  <a:lnTo>
                    <a:pt x="5890491" y="879061"/>
                  </a:lnTo>
                  <a:lnTo>
                    <a:pt x="5890491" y="2034114"/>
                  </a:lnTo>
                  <a:lnTo>
                    <a:pt x="5757065" y="1854938"/>
                  </a:lnTo>
                  <a:cubicBezTo>
                    <a:pt x="5696443" y="1781264"/>
                    <a:pt x="5632076" y="1710299"/>
                    <a:pt x="5564060" y="1642182"/>
                  </a:cubicBezTo>
                  <a:cubicBezTo>
                    <a:pt x="5015393" y="1092636"/>
                    <a:pt x="4288592" y="790012"/>
                    <a:pt x="3517551" y="790012"/>
                  </a:cubicBezTo>
                  <a:cubicBezTo>
                    <a:pt x="2701750" y="790012"/>
                    <a:pt x="2131676" y="1015335"/>
                    <a:pt x="1611552" y="1543282"/>
                  </a:cubicBezTo>
                  <a:cubicBezTo>
                    <a:pt x="1435754" y="1721722"/>
                    <a:pt x="1375945" y="1822729"/>
                    <a:pt x="1340656" y="1897925"/>
                  </a:cubicBezTo>
                  <a:cubicBezTo>
                    <a:pt x="1289148" y="2007623"/>
                    <a:pt x="1252432" y="2155907"/>
                    <a:pt x="1201705" y="2361213"/>
                  </a:cubicBezTo>
                  <a:cubicBezTo>
                    <a:pt x="1133721" y="2635919"/>
                    <a:pt x="1040568" y="3012290"/>
                    <a:pt x="852705" y="3529176"/>
                  </a:cubicBezTo>
                  <a:cubicBezTo>
                    <a:pt x="749952" y="3811784"/>
                    <a:pt x="753584" y="4108747"/>
                    <a:pt x="863863" y="4437051"/>
                  </a:cubicBezTo>
                  <a:cubicBezTo>
                    <a:pt x="964800" y="4737438"/>
                    <a:pt x="1154869" y="5055603"/>
                    <a:pt x="1413569" y="5357174"/>
                  </a:cubicBezTo>
                  <a:cubicBezTo>
                    <a:pt x="1718326" y="5712343"/>
                    <a:pt x="2021008" y="5969404"/>
                    <a:pt x="2339129" y="6143367"/>
                  </a:cubicBezTo>
                  <a:cubicBezTo>
                    <a:pt x="2679565" y="6329577"/>
                    <a:pt x="3039591" y="6420049"/>
                    <a:pt x="3439449" y="6420049"/>
                  </a:cubicBezTo>
                  <a:cubicBezTo>
                    <a:pt x="4142246" y="6420049"/>
                    <a:pt x="4633828" y="5976251"/>
                    <a:pt x="5251388" y="5349009"/>
                  </a:cubicBezTo>
                  <a:cubicBezTo>
                    <a:pt x="5389949" y="5208364"/>
                    <a:pt x="5526047" y="5081677"/>
                    <a:pt x="5657731" y="4959205"/>
                  </a:cubicBezTo>
                  <a:cubicBezTo>
                    <a:pt x="5719520" y="4901722"/>
                    <a:pt x="5779200" y="4846206"/>
                    <a:pt x="5836127" y="4792052"/>
                  </a:cubicBezTo>
                  <a:lnTo>
                    <a:pt x="5890491" y="4738662"/>
                  </a:lnTo>
                  <a:lnTo>
                    <a:pt x="5890491" y="5821964"/>
                  </a:lnTo>
                  <a:lnTo>
                    <a:pt x="5802001" y="5907904"/>
                  </a:lnTo>
                  <a:cubicBezTo>
                    <a:pt x="5634962" y="6077456"/>
                    <a:pt x="5467509" y="6243625"/>
                    <a:pt x="5294358" y="6397505"/>
                  </a:cubicBezTo>
                  <a:lnTo>
                    <a:pt x="5077178" y="6578439"/>
                  </a:lnTo>
                  <a:lnTo>
                    <a:pt x="1567290" y="6578439"/>
                  </a:lnTo>
                  <a:lnTo>
                    <a:pt x="1508588" y="6535186"/>
                  </a:lnTo>
                  <a:cubicBezTo>
                    <a:pt x="1263991" y="6345442"/>
                    <a:pt x="1038054" y="6122666"/>
                    <a:pt x="826498" y="5876034"/>
                  </a:cubicBezTo>
                  <a:cubicBezTo>
                    <a:pt x="261613" y="5217713"/>
                    <a:pt x="-239182" y="4250314"/>
                    <a:pt x="122403" y="3255655"/>
                  </a:cubicBezTo>
                  <a:cubicBezTo>
                    <a:pt x="607497" y="1921629"/>
                    <a:pt x="393040" y="1662857"/>
                    <a:pt x="1061197" y="984650"/>
                  </a:cubicBezTo>
                  <a:cubicBezTo>
                    <a:pt x="1729484" y="306444"/>
                    <a:pt x="2498060" y="0"/>
                    <a:pt x="3517682" y="0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chemeClr val="bg1"/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ED519330-E5F1-4248-B58C-1AA0D9E6DA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4" y="52997"/>
              <a:ext cx="6093362" cy="6805004"/>
            </a:xfrm>
            <a:custGeom>
              <a:avLst/>
              <a:gdLst>
                <a:gd name="connsiteX0" fmla="*/ 5890490 w 5890490"/>
                <a:gd name="connsiteY0" fmla="*/ 5389037 h 6578439"/>
                <a:gd name="connsiteX1" fmla="*/ 5890490 w 5890490"/>
                <a:gd name="connsiteY1" fmla="*/ 5855587 h 6578439"/>
                <a:gd name="connsiteX2" fmla="*/ 5784593 w 5890490"/>
                <a:gd name="connsiteY2" fmla="*/ 5962054 h 6578439"/>
                <a:gd name="connsiteX3" fmla="*/ 5663414 w 5890490"/>
                <a:gd name="connsiteY3" fmla="*/ 6082564 h 6578439"/>
                <a:gd name="connsiteX4" fmla="*/ 5147099 w 5890490"/>
                <a:gd name="connsiteY4" fmla="*/ 6547726 h 6578439"/>
                <a:gd name="connsiteX5" fmla="*/ 5105015 w 5890490"/>
                <a:gd name="connsiteY5" fmla="*/ 6578439 h 6578439"/>
                <a:gd name="connsiteX6" fmla="*/ 4385601 w 5890490"/>
                <a:gd name="connsiteY6" fmla="*/ 6578439 h 6578439"/>
                <a:gd name="connsiteX7" fmla="*/ 4507252 w 5890490"/>
                <a:gd name="connsiteY7" fmla="*/ 6515968 h 6578439"/>
                <a:gd name="connsiteX8" fmla="*/ 4909330 w 5890490"/>
                <a:gd name="connsiteY8" fmla="*/ 6253453 h 6578439"/>
                <a:gd name="connsiteX9" fmla="*/ 5411374 w 5890490"/>
                <a:gd name="connsiteY9" fmla="*/ 5828544 h 6578439"/>
                <a:gd name="connsiteX10" fmla="*/ 5533570 w 5890490"/>
                <a:gd name="connsiteY10" fmla="*/ 5714534 h 6578439"/>
                <a:gd name="connsiteX11" fmla="*/ 5657425 w 5890490"/>
                <a:gd name="connsiteY11" fmla="*/ 5597650 h 6578439"/>
                <a:gd name="connsiteX12" fmla="*/ 3336813 w 5890490"/>
                <a:gd name="connsiteY12" fmla="*/ 499 h 6578439"/>
                <a:gd name="connsiteX13" fmla="*/ 3513674 w 5890490"/>
                <a:gd name="connsiteY13" fmla="*/ 1202 h 6578439"/>
                <a:gd name="connsiteX14" fmla="*/ 3602743 w 5890490"/>
                <a:gd name="connsiteY14" fmla="*/ 4827 h 6578439"/>
                <a:gd name="connsiteX15" fmla="*/ 3647213 w 5890490"/>
                <a:gd name="connsiteY15" fmla="*/ 6703 h 6578439"/>
                <a:gd name="connsiteX16" fmla="*/ 3691684 w 5890490"/>
                <a:gd name="connsiteY16" fmla="*/ 9453 h 6578439"/>
                <a:gd name="connsiteX17" fmla="*/ 3868927 w 5890490"/>
                <a:gd name="connsiteY17" fmla="*/ 27080 h 6578439"/>
                <a:gd name="connsiteX18" fmla="*/ 5200872 w 5890490"/>
                <a:gd name="connsiteY18" fmla="*/ 472240 h 6578439"/>
                <a:gd name="connsiteX19" fmla="*/ 5772711 w 5890490"/>
                <a:gd name="connsiteY19" fmla="*/ 866334 h 6578439"/>
                <a:gd name="connsiteX20" fmla="*/ 5890490 w 5890490"/>
                <a:gd name="connsiteY20" fmla="*/ 972426 h 6578439"/>
                <a:gd name="connsiteX21" fmla="*/ 5890490 w 5890490"/>
                <a:gd name="connsiteY21" fmla="*/ 1158576 h 6578439"/>
                <a:gd name="connsiteX22" fmla="*/ 5676045 w 5890490"/>
                <a:gd name="connsiteY22" fmla="*/ 986969 h 6578439"/>
                <a:gd name="connsiteX23" fmla="*/ 5103776 w 5890490"/>
                <a:gd name="connsiteY23" fmla="*/ 655879 h 6578439"/>
                <a:gd name="connsiteX24" fmla="*/ 4482465 w 5890490"/>
                <a:gd name="connsiteY24" fmla="*/ 440363 h 6578439"/>
                <a:gd name="connsiteX25" fmla="*/ 4402444 w 5890490"/>
                <a:gd name="connsiteY25" fmla="*/ 422111 h 6578439"/>
                <a:gd name="connsiteX26" fmla="*/ 4322423 w 5890490"/>
                <a:gd name="connsiteY26" fmla="*/ 404610 h 6578439"/>
                <a:gd name="connsiteX27" fmla="*/ 4241892 w 5890490"/>
                <a:gd name="connsiteY27" fmla="*/ 389858 h 6578439"/>
                <a:gd name="connsiteX28" fmla="*/ 4201627 w 5890490"/>
                <a:gd name="connsiteY28" fmla="*/ 382483 h 6578439"/>
                <a:gd name="connsiteX29" fmla="*/ 4161234 w 5890490"/>
                <a:gd name="connsiteY29" fmla="*/ 375857 h 6578439"/>
                <a:gd name="connsiteX30" fmla="*/ 3999280 w 5890490"/>
                <a:gd name="connsiteY30" fmla="*/ 353606 h 6578439"/>
                <a:gd name="connsiteX31" fmla="*/ 3836817 w 5890490"/>
                <a:gd name="connsiteY31" fmla="*/ 338480 h 6578439"/>
                <a:gd name="connsiteX32" fmla="*/ 3673972 w 5890490"/>
                <a:gd name="connsiteY32" fmla="*/ 330604 h 6578439"/>
                <a:gd name="connsiteX33" fmla="*/ 3511126 w 5890490"/>
                <a:gd name="connsiteY33" fmla="*/ 328978 h 6578439"/>
                <a:gd name="connsiteX34" fmla="*/ 3183142 w 5890490"/>
                <a:gd name="connsiteY34" fmla="*/ 342854 h 6578439"/>
                <a:gd name="connsiteX35" fmla="*/ 2541444 w 5890490"/>
                <a:gd name="connsiteY35" fmla="*/ 439988 h 6578439"/>
                <a:gd name="connsiteX36" fmla="*/ 1933895 w 5890490"/>
                <a:gd name="connsiteY36" fmla="*/ 650505 h 6578439"/>
                <a:gd name="connsiteX37" fmla="*/ 1378079 w 5890490"/>
                <a:gd name="connsiteY37" fmla="*/ 983905 h 6578439"/>
                <a:gd name="connsiteX38" fmla="*/ 1312967 w 5890490"/>
                <a:gd name="connsiteY38" fmla="*/ 1033660 h 6578439"/>
                <a:gd name="connsiteX39" fmla="*/ 1248364 w 5890490"/>
                <a:gd name="connsiteY39" fmla="*/ 1084413 h 6578439"/>
                <a:gd name="connsiteX40" fmla="*/ 1185163 w 5890490"/>
                <a:gd name="connsiteY40" fmla="*/ 1137168 h 6578439"/>
                <a:gd name="connsiteX41" fmla="*/ 1122852 w 5890490"/>
                <a:gd name="connsiteY41" fmla="*/ 1190922 h 6578439"/>
                <a:gd name="connsiteX42" fmla="*/ 892092 w 5890490"/>
                <a:gd name="connsiteY42" fmla="*/ 1421440 h 6578439"/>
                <a:gd name="connsiteX43" fmla="*/ 707202 w 5890490"/>
                <a:gd name="connsiteY43" fmla="*/ 1684212 h 6578439"/>
                <a:gd name="connsiteX44" fmla="*/ 670121 w 5890490"/>
                <a:gd name="connsiteY44" fmla="*/ 1756093 h 6578439"/>
                <a:gd name="connsiteX45" fmla="*/ 637630 w 5890490"/>
                <a:gd name="connsiteY45" fmla="*/ 1830724 h 6578439"/>
                <a:gd name="connsiteX46" fmla="*/ 607685 w 5890490"/>
                <a:gd name="connsiteY46" fmla="*/ 1907105 h 6578439"/>
                <a:gd name="connsiteX47" fmla="*/ 580034 w 5890490"/>
                <a:gd name="connsiteY47" fmla="*/ 1984986 h 6578439"/>
                <a:gd name="connsiteX48" fmla="*/ 481919 w 5890490"/>
                <a:gd name="connsiteY48" fmla="*/ 2304386 h 6578439"/>
                <a:gd name="connsiteX49" fmla="*/ 433881 w 5890490"/>
                <a:gd name="connsiteY49" fmla="*/ 2465399 h 6578439"/>
                <a:gd name="connsiteX50" fmla="*/ 384442 w 5890490"/>
                <a:gd name="connsiteY50" fmla="*/ 2626163 h 6578439"/>
                <a:gd name="connsiteX51" fmla="*/ 166039 w 5890490"/>
                <a:gd name="connsiteY51" fmla="*/ 3261338 h 6578439"/>
                <a:gd name="connsiteX52" fmla="*/ 56202 w 5890490"/>
                <a:gd name="connsiteY52" fmla="*/ 3910265 h 6578439"/>
                <a:gd name="connsiteX53" fmla="*/ 93664 w 5890490"/>
                <a:gd name="connsiteY53" fmla="*/ 4237292 h 6578439"/>
                <a:gd name="connsiteX54" fmla="*/ 111758 w 5890490"/>
                <a:gd name="connsiteY54" fmla="*/ 4317548 h 6578439"/>
                <a:gd name="connsiteX55" fmla="*/ 133038 w 5890490"/>
                <a:gd name="connsiteY55" fmla="*/ 4397054 h 6578439"/>
                <a:gd name="connsiteX56" fmla="*/ 157757 w 5890490"/>
                <a:gd name="connsiteY56" fmla="*/ 4475560 h 6578439"/>
                <a:gd name="connsiteX57" fmla="*/ 185153 w 5890490"/>
                <a:gd name="connsiteY57" fmla="*/ 4553066 h 6578439"/>
                <a:gd name="connsiteX58" fmla="*/ 493642 w 5890490"/>
                <a:gd name="connsiteY58" fmla="*/ 5132239 h 6578439"/>
                <a:gd name="connsiteX59" fmla="*/ 914391 w 5890490"/>
                <a:gd name="connsiteY59" fmla="*/ 5636528 h 6578439"/>
                <a:gd name="connsiteX60" fmla="*/ 1402034 w 5890490"/>
                <a:gd name="connsiteY60" fmla="*/ 6076188 h 6578439"/>
                <a:gd name="connsiteX61" fmla="*/ 1664397 w 5890490"/>
                <a:gd name="connsiteY61" fmla="*/ 6267079 h 6578439"/>
                <a:gd name="connsiteX62" fmla="*/ 1938992 w 5890490"/>
                <a:gd name="connsiteY62" fmla="*/ 6434343 h 6578439"/>
                <a:gd name="connsiteX63" fmla="*/ 2225931 w 5890490"/>
                <a:gd name="connsiteY63" fmla="*/ 6574322 h 6578439"/>
                <a:gd name="connsiteX64" fmla="*/ 2236328 w 5890490"/>
                <a:gd name="connsiteY64" fmla="*/ 6578439 h 6578439"/>
                <a:gd name="connsiteX65" fmla="*/ 1504665 w 5890490"/>
                <a:gd name="connsiteY65" fmla="*/ 6578439 h 6578439"/>
                <a:gd name="connsiteX66" fmla="*/ 1456827 w 5890490"/>
                <a:gd name="connsiteY66" fmla="*/ 6543476 h 6578439"/>
                <a:gd name="connsiteX67" fmla="*/ 1188475 w 5890490"/>
                <a:gd name="connsiteY67" fmla="*/ 6314083 h 6578439"/>
                <a:gd name="connsiteX68" fmla="*/ 721728 w 5890490"/>
                <a:gd name="connsiteY68" fmla="*/ 5798666 h 6578439"/>
                <a:gd name="connsiteX69" fmla="*/ 344175 w 5890490"/>
                <a:gd name="connsiteY69" fmla="*/ 5219495 h 6578439"/>
                <a:gd name="connsiteX70" fmla="*/ 87293 w 5890490"/>
                <a:gd name="connsiteY70" fmla="*/ 4583569 h 6578439"/>
                <a:gd name="connsiteX71" fmla="*/ 65886 w 5890490"/>
                <a:gd name="connsiteY71" fmla="*/ 4500813 h 6578439"/>
                <a:gd name="connsiteX72" fmla="*/ 47409 w 5890490"/>
                <a:gd name="connsiteY72" fmla="*/ 4417431 h 6578439"/>
                <a:gd name="connsiteX73" fmla="*/ 39000 w 5890490"/>
                <a:gd name="connsiteY73" fmla="*/ 4375677 h 6578439"/>
                <a:gd name="connsiteX74" fmla="*/ 31610 w 5890490"/>
                <a:gd name="connsiteY74" fmla="*/ 4333674 h 6578439"/>
                <a:gd name="connsiteX75" fmla="*/ 18868 w 5890490"/>
                <a:gd name="connsiteY75" fmla="*/ 4249417 h 6578439"/>
                <a:gd name="connsiteX76" fmla="*/ 646 w 5890490"/>
                <a:gd name="connsiteY76" fmla="*/ 3910265 h 6578439"/>
                <a:gd name="connsiteX77" fmla="*/ 130234 w 5890490"/>
                <a:gd name="connsiteY77" fmla="*/ 3248337 h 6578439"/>
                <a:gd name="connsiteX78" fmla="*/ 335383 w 5890490"/>
                <a:gd name="connsiteY78" fmla="*/ 2611911 h 6578439"/>
                <a:gd name="connsiteX79" fmla="*/ 487272 w 5890490"/>
                <a:gd name="connsiteY79" fmla="*/ 1958609 h 6578439"/>
                <a:gd name="connsiteX80" fmla="*/ 508550 w 5890490"/>
                <a:gd name="connsiteY80" fmla="*/ 1876227 h 6578439"/>
                <a:gd name="connsiteX81" fmla="*/ 531742 w 5890490"/>
                <a:gd name="connsiteY81" fmla="*/ 1793721 h 6578439"/>
                <a:gd name="connsiteX82" fmla="*/ 558245 w 5890490"/>
                <a:gd name="connsiteY82" fmla="*/ 1711465 h 6578439"/>
                <a:gd name="connsiteX83" fmla="*/ 590100 w 5890490"/>
                <a:gd name="connsiteY83" fmla="*/ 1630332 h 6578439"/>
                <a:gd name="connsiteX84" fmla="*/ 758680 w 5890490"/>
                <a:gd name="connsiteY84" fmla="*/ 1322433 h 6578439"/>
                <a:gd name="connsiteX85" fmla="*/ 976317 w 5890490"/>
                <a:gd name="connsiteY85" fmla="*/ 1049286 h 6578439"/>
                <a:gd name="connsiteX86" fmla="*/ 1035314 w 5890490"/>
                <a:gd name="connsiteY86" fmla="*/ 985406 h 6578439"/>
                <a:gd name="connsiteX87" fmla="*/ 1095329 w 5890490"/>
                <a:gd name="connsiteY87" fmla="*/ 922526 h 6578439"/>
                <a:gd name="connsiteX88" fmla="*/ 1157384 w 5890490"/>
                <a:gd name="connsiteY88" fmla="*/ 861271 h 6578439"/>
                <a:gd name="connsiteX89" fmla="*/ 1220841 w 5890490"/>
                <a:gd name="connsiteY89" fmla="*/ 801017 h 6578439"/>
                <a:gd name="connsiteX90" fmla="*/ 1286462 w 5890490"/>
                <a:gd name="connsiteY90" fmla="*/ 742886 h 6578439"/>
                <a:gd name="connsiteX91" fmla="*/ 1353233 w 5890490"/>
                <a:gd name="connsiteY91" fmla="*/ 685632 h 6578439"/>
                <a:gd name="connsiteX92" fmla="*/ 1369924 w 5890490"/>
                <a:gd name="connsiteY92" fmla="*/ 671256 h 6578439"/>
                <a:gd name="connsiteX93" fmla="*/ 1387380 w 5890490"/>
                <a:gd name="connsiteY93" fmla="*/ 657755 h 6578439"/>
                <a:gd name="connsiteX94" fmla="*/ 1422422 w 5890490"/>
                <a:gd name="connsiteY94" fmla="*/ 630877 h 6578439"/>
                <a:gd name="connsiteX95" fmla="*/ 1492759 w 5890490"/>
                <a:gd name="connsiteY95" fmla="*/ 577248 h 6578439"/>
                <a:gd name="connsiteX96" fmla="*/ 1528820 w 5890490"/>
                <a:gd name="connsiteY96" fmla="*/ 551496 h 6578439"/>
                <a:gd name="connsiteX97" fmla="*/ 1565390 w 5890490"/>
                <a:gd name="connsiteY97" fmla="*/ 526370 h 6578439"/>
                <a:gd name="connsiteX98" fmla="*/ 1639040 w 5890490"/>
                <a:gd name="connsiteY98" fmla="*/ 476490 h 6578439"/>
                <a:gd name="connsiteX99" fmla="*/ 1792075 w 5890490"/>
                <a:gd name="connsiteY99" fmla="*/ 384859 h 6578439"/>
                <a:gd name="connsiteX100" fmla="*/ 2455943 w 5890490"/>
                <a:gd name="connsiteY100" fmla="*/ 117836 h 6578439"/>
                <a:gd name="connsiteX101" fmla="*/ 3159952 w 5890490"/>
                <a:gd name="connsiteY101" fmla="*/ 7203 h 6578439"/>
                <a:gd name="connsiteX102" fmla="*/ 3336813 w 5890490"/>
                <a:gd name="connsiteY102" fmla="*/ 499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5890490" h="6578439">
                  <a:moveTo>
                    <a:pt x="5890490" y="5389037"/>
                  </a:moveTo>
                  <a:lnTo>
                    <a:pt x="5890490" y="5855587"/>
                  </a:lnTo>
                  <a:lnTo>
                    <a:pt x="5784593" y="5962054"/>
                  </a:lnTo>
                  <a:cubicBezTo>
                    <a:pt x="5744454" y="6002308"/>
                    <a:pt x="5704062" y="6042436"/>
                    <a:pt x="5663414" y="6082564"/>
                  </a:cubicBezTo>
                  <a:cubicBezTo>
                    <a:pt x="5500314" y="6242577"/>
                    <a:pt x="5330970" y="6400714"/>
                    <a:pt x="5147099" y="6547726"/>
                  </a:cubicBezTo>
                  <a:lnTo>
                    <a:pt x="5105015" y="6578439"/>
                  </a:lnTo>
                  <a:lnTo>
                    <a:pt x="4385601" y="6578439"/>
                  </a:lnTo>
                  <a:lnTo>
                    <a:pt x="4507252" y="6515968"/>
                  </a:lnTo>
                  <a:cubicBezTo>
                    <a:pt x="4645901" y="6439679"/>
                    <a:pt x="4779837" y="6350961"/>
                    <a:pt x="4909330" y="6253453"/>
                  </a:cubicBezTo>
                  <a:cubicBezTo>
                    <a:pt x="5082369" y="6123567"/>
                    <a:pt x="5248145" y="5979180"/>
                    <a:pt x="5411374" y="5828544"/>
                  </a:cubicBezTo>
                  <a:cubicBezTo>
                    <a:pt x="5452149" y="5790791"/>
                    <a:pt x="5492924" y="5752788"/>
                    <a:pt x="5533570" y="5714534"/>
                  </a:cubicBezTo>
                  <a:lnTo>
                    <a:pt x="5657425" y="5597650"/>
                  </a:lnTo>
                  <a:close/>
                  <a:moveTo>
                    <a:pt x="3336813" y="499"/>
                  </a:moveTo>
                  <a:cubicBezTo>
                    <a:pt x="3395682" y="-392"/>
                    <a:pt x="3454550" y="-48"/>
                    <a:pt x="3513674" y="1202"/>
                  </a:cubicBezTo>
                  <a:lnTo>
                    <a:pt x="3602743" y="4827"/>
                  </a:lnTo>
                  <a:lnTo>
                    <a:pt x="3647213" y="6703"/>
                  </a:lnTo>
                  <a:cubicBezTo>
                    <a:pt x="3661994" y="7327"/>
                    <a:pt x="3676903" y="7703"/>
                    <a:pt x="3691684" y="9453"/>
                  </a:cubicBezTo>
                  <a:lnTo>
                    <a:pt x="3868927" y="27080"/>
                  </a:lnTo>
                  <a:cubicBezTo>
                    <a:pt x="4340645" y="85584"/>
                    <a:pt x="4795160" y="243221"/>
                    <a:pt x="5200872" y="472240"/>
                  </a:cubicBezTo>
                  <a:cubicBezTo>
                    <a:pt x="5403855" y="587124"/>
                    <a:pt x="5594988" y="719447"/>
                    <a:pt x="5772711" y="866334"/>
                  </a:cubicBezTo>
                  <a:lnTo>
                    <a:pt x="5890490" y="972426"/>
                  </a:lnTo>
                  <a:lnTo>
                    <a:pt x="5890490" y="1158576"/>
                  </a:lnTo>
                  <a:lnTo>
                    <a:pt x="5676045" y="986969"/>
                  </a:lnTo>
                  <a:cubicBezTo>
                    <a:pt x="5496587" y="857740"/>
                    <a:pt x="5304275" y="746699"/>
                    <a:pt x="5103776" y="655879"/>
                  </a:cubicBezTo>
                  <a:cubicBezTo>
                    <a:pt x="4903214" y="564747"/>
                    <a:pt x="4695006" y="492492"/>
                    <a:pt x="4482465" y="440363"/>
                  </a:cubicBezTo>
                  <a:lnTo>
                    <a:pt x="4402444" y="422111"/>
                  </a:lnTo>
                  <a:cubicBezTo>
                    <a:pt x="4375813" y="416111"/>
                    <a:pt x="4349436" y="408859"/>
                    <a:pt x="4322423" y="404610"/>
                  </a:cubicBezTo>
                  <a:lnTo>
                    <a:pt x="4241892" y="389858"/>
                  </a:lnTo>
                  <a:lnTo>
                    <a:pt x="4201627" y="382483"/>
                  </a:lnTo>
                  <a:cubicBezTo>
                    <a:pt x="4188248" y="379983"/>
                    <a:pt x="4174869" y="377483"/>
                    <a:pt x="4161234" y="375857"/>
                  </a:cubicBezTo>
                  <a:cubicBezTo>
                    <a:pt x="4107208" y="368482"/>
                    <a:pt x="4053308" y="360482"/>
                    <a:pt x="3999280" y="353606"/>
                  </a:cubicBezTo>
                  <a:cubicBezTo>
                    <a:pt x="3944999" y="348855"/>
                    <a:pt x="3890844" y="343854"/>
                    <a:pt x="3836817" y="338480"/>
                  </a:cubicBezTo>
                  <a:lnTo>
                    <a:pt x="3673972" y="330604"/>
                  </a:lnTo>
                  <a:cubicBezTo>
                    <a:pt x="3619690" y="329104"/>
                    <a:pt x="3565281" y="329604"/>
                    <a:pt x="3511126" y="328978"/>
                  </a:cubicBezTo>
                  <a:cubicBezTo>
                    <a:pt x="3402054" y="330728"/>
                    <a:pt x="3291706" y="334604"/>
                    <a:pt x="3183142" y="342854"/>
                  </a:cubicBezTo>
                  <a:cubicBezTo>
                    <a:pt x="2965505" y="358855"/>
                    <a:pt x="2750670" y="389733"/>
                    <a:pt x="2541444" y="439988"/>
                  </a:cubicBezTo>
                  <a:cubicBezTo>
                    <a:pt x="2332216" y="490117"/>
                    <a:pt x="2128850" y="559997"/>
                    <a:pt x="1933895" y="650505"/>
                  </a:cubicBezTo>
                  <a:cubicBezTo>
                    <a:pt x="1738939" y="741261"/>
                    <a:pt x="1553540" y="854146"/>
                    <a:pt x="1378079" y="983905"/>
                  </a:cubicBezTo>
                  <a:lnTo>
                    <a:pt x="1312967" y="1033660"/>
                  </a:lnTo>
                  <a:cubicBezTo>
                    <a:pt x="1291178" y="1050286"/>
                    <a:pt x="1269006" y="1066412"/>
                    <a:pt x="1248364" y="1084413"/>
                  </a:cubicBezTo>
                  <a:lnTo>
                    <a:pt x="1185163" y="1137168"/>
                  </a:lnTo>
                  <a:cubicBezTo>
                    <a:pt x="1164138" y="1154794"/>
                    <a:pt x="1142603" y="1172046"/>
                    <a:pt x="1122852" y="1190922"/>
                  </a:cubicBezTo>
                  <a:cubicBezTo>
                    <a:pt x="1041557" y="1264303"/>
                    <a:pt x="961663" y="1339309"/>
                    <a:pt x="892092" y="1421440"/>
                  </a:cubicBezTo>
                  <a:cubicBezTo>
                    <a:pt x="819589" y="1501822"/>
                    <a:pt x="759827" y="1590329"/>
                    <a:pt x="707202" y="1684212"/>
                  </a:cubicBezTo>
                  <a:cubicBezTo>
                    <a:pt x="694715" y="1708089"/>
                    <a:pt x="682227" y="1731841"/>
                    <a:pt x="670121" y="1756093"/>
                  </a:cubicBezTo>
                  <a:lnTo>
                    <a:pt x="637630" y="1830724"/>
                  </a:lnTo>
                  <a:cubicBezTo>
                    <a:pt x="626161" y="1855350"/>
                    <a:pt x="617624" y="1881603"/>
                    <a:pt x="607685" y="1907105"/>
                  </a:cubicBezTo>
                  <a:cubicBezTo>
                    <a:pt x="598128" y="1932857"/>
                    <a:pt x="588317" y="1958483"/>
                    <a:pt x="580034" y="1984986"/>
                  </a:cubicBezTo>
                  <a:cubicBezTo>
                    <a:pt x="544611" y="2089620"/>
                    <a:pt x="513393" y="2197128"/>
                    <a:pt x="481919" y="2304386"/>
                  </a:cubicBezTo>
                  <a:lnTo>
                    <a:pt x="433881" y="2465399"/>
                  </a:lnTo>
                  <a:lnTo>
                    <a:pt x="384442" y="2626163"/>
                  </a:lnTo>
                  <a:cubicBezTo>
                    <a:pt x="317672" y="2839680"/>
                    <a:pt x="243129" y="3050946"/>
                    <a:pt x="166039" y="3261338"/>
                  </a:cubicBezTo>
                  <a:cubicBezTo>
                    <a:pt x="88822" y="3468979"/>
                    <a:pt x="50850" y="3690248"/>
                    <a:pt x="56202" y="3910265"/>
                  </a:cubicBezTo>
                  <a:cubicBezTo>
                    <a:pt x="58495" y="4020274"/>
                    <a:pt x="71493" y="4129783"/>
                    <a:pt x="93664" y="4237292"/>
                  </a:cubicBezTo>
                  <a:cubicBezTo>
                    <a:pt x="99143" y="4264168"/>
                    <a:pt x="104623" y="4291045"/>
                    <a:pt x="111758" y="4317548"/>
                  </a:cubicBezTo>
                  <a:cubicBezTo>
                    <a:pt x="118384" y="4344176"/>
                    <a:pt x="124627" y="4370802"/>
                    <a:pt x="133038" y="4397054"/>
                  </a:cubicBezTo>
                  <a:cubicBezTo>
                    <a:pt x="140810" y="4423307"/>
                    <a:pt x="148456" y="4449683"/>
                    <a:pt x="157757" y="4475560"/>
                  </a:cubicBezTo>
                  <a:cubicBezTo>
                    <a:pt x="166549" y="4501562"/>
                    <a:pt x="175087" y="4527564"/>
                    <a:pt x="185153" y="4553066"/>
                  </a:cubicBezTo>
                  <a:cubicBezTo>
                    <a:pt x="262371" y="4758458"/>
                    <a:pt x="368895" y="4951974"/>
                    <a:pt x="493642" y="5132239"/>
                  </a:cubicBezTo>
                  <a:cubicBezTo>
                    <a:pt x="618389" y="5312627"/>
                    <a:pt x="760846" y="5480391"/>
                    <a:pt x="914391" y="5636528"/>
                  </a:cubicBezTo>
                  <a:cubicBezTo>
                    <a:pt x="1069081" y="5793166"/>
                    <a:pt x="1231544" y="5941677"/>
                    <a:pt x="1402034" y="6076188"/>
                  </a:cubicBezTo>
                  <a:cubicBezTo>
                    <a:pt x="1487535" y="6143320"/>
                    <a:pt x="1574565" y="6207574"/>
                    <a:pt x="1664397" y="6267079"/>
                  </a:cubicBezTo>
                  <a:cubicBezTo>
                    <a:pt x="1753592" y="6327459"/>
                    <a:pt x="1845336" y="6383088"/>
                    <a:pt x="1938992" y="6434343"/>
                  </a:cubicBezTo>
                  <a:cubicBezTo>
                    <a:pt x="2032647" y="6485659"/>
                    <a:pt x="2128309" y="6532600"/>
                    <a:pt x="2225931" y="6574322"/>
                  </a:cubicBezTo>
                  <a:lnTo>
                    <a:pt x="2236328" y="6578439"/>
                  </a:lnTo>
                  <a:lnTo>
                    <a:pt x="1504665" y="6578439"/>
                  </a:lnTo>
                  <a:lnTo>
                    <a:pt x="1456827" y="6543476"/>
                  </a:lnTo>
                  <a:cubicBezTo>
                    <a:pt x="1363554" y="6470595"/>
                    <a:pt x="1273848" y="6394340"/>
                    <a:pt x="1188475" y="6314083"/>
                  </a:cubicBezTo>
                  <a:cubicBezTo>
                    <a:pt x="1017856" y="6153445"/>
                    <a:pt x="863803" y="5979931"/>
                    <a:pt x="721728" y="5798666"/>
                  </a:cubicBezTo>
                  <a:cubicBezTo>
                    <a:pt x="579397" y="5616027"/>
                    <a:pt x="452103" y="5422511"/>
                    <a:pt x="344175" y="5219495"/>
                  </a:cubicBezTo>
                  <a:cubicBezTo>
                    <a:pt x="236505" y="5016354"/>
                    <a:pt x="147946" y="4803586"/>
                    <a:pt x="87293" y="4583569"/>
                  </a:cubicBezTo>
                  <a:cubicBezTo>
                    <a:pt x="79138" y="4556193"/>
                    <a:pt x="72639" y="4528440"/>
                    <a:pt x="65886" y="4500813"/>
                  </a:cubicBezTo>
                  <a:cubicBezTo>
                    <a:pt x="58751" y="4473311"/>
                    <a:pt x="53144" y="4445308"/>
                    <a:pt x="47409" y="4417431"/>
                  </a:cubicBezTo>
                  <a:cubicBezTo>
                    <a:pt x="44733" y="4403430"/>
                    <a:pt x="41294" y="4389679"/>
                    <a:pt x="39000" y="4375677"/>
                  </a:cubicBezTo>
                  <a:lnTo>
                    <a:pt x="31610" y="4333674"/>
                  </a:lnTo>
                  <a:cubicBezTo>
                    <a:pt x="26258" y="4305797"/>
                    <a:pt x="22563" y="4277544"/>
                    <a:pt x="18868" y="4249417"/>
                  </a:cubicBezTo>
                  <a:cubicBezTo>
                    <a:pt x="4214" y="4136784"/>
                    <a:pt x="-2158" y="4023275"/>
                    <a:pt x="646" y="3910265"/>
                  </a:cubicBezTo>
                  <a:cubicBezTo>
                    <a:pt x="5997" y="3683872"/>
                    <a:pt x="50596" y="3459605"/>
                    <a:pt x="130234" y="3248337"/>
                  </a:cubicBezTo>
                  <a:cubicBezTo>
                    <a:pt x="207961" y="3039196"/>
                    <a:pt x="278044" y="2827179"/>
                    <a:pt x="335383" y="2611911"/>
                  </a:cubicBezTo>
                  <a:cubicBezTo>
                    <a:pt x="393743" y="2396644"/>
                    <a:pt x="435792" y="2178627"/>
                    <a:pt x="487272" y="1958609"/>
                  </a:cubicBezTo>
                  <a:cubicBezTo>
                    <a:pt x="493259" y="1931107"/>
                    <a:pt x="501287" y="1903730"/>
                    <a:pt x="508550" y="1876227"/>
                  </a:cubicBezTo>
                  <a:cubicBezTo>
                    <a:pt x="516195" y="1848725"/>
                    <a:pt x="522312" y="1820972"/>
                    <a:pt x="531742" y="1793721"/>
                  </a:cubicBezTo>
                  <a:lnTo>
                    <a:pt x="558245" y="1711465"/>
                  </a:lnTo>
                  <a:cubicBezTo>
                    <a:pt x="568439" y="1684337"/>
                    <a:pt x="579652" y="1657459"/>
                    <a:pt x="590100" y="1630332"/>
                  </a:cubicBezTo>
                  <a:cubicBezTo>
                    <a:pt x="635080" y="1523075"/>
                    <a:pt x="690637" y="1417566"/>
                    <a:pt x="758680" y="1322433"/>
                  </a:cubicBezTo>
                  <a:cubicBezTo>
                    <a:pt x="824430" y="1225051"/>
                    <a:pt x="899610" y="1136168"/>
                    <a:pt x="976317" y="1049286"/>
                  </a:cubicBezTo>
                  <a:cubicBezTo>
                    <a:pt x="995049" y="1027035"/>
                    <a:pt x="1015436" y="1006533"/>
                    <a:pt x="1035314" y="985406"/>
                  </a:cubicBezTo>
                  <a:lnTo>
                    <a:pt x="1095329" y="922526"/>
                  </a:lnTo>
                  <a:cubicBezTo>
                    <a:pt x="1114953" y="901149"/>
                    <a:pt x="1136359" y="881397"/>
                    <a:pt x="1157384" y="861271"/>
                  </a:cubicBezTo>
                  <a:lnTo>
                    <a:pt x="1220841" y="801017"/>
                  </a:lnTo>
                  <a:cubicBezTo>
                    <a:pt x="1241610" y="780514"/>
                    <a:pt x="1264418" y="762014"/>
                    <a:pt x="1286462" y="742886"/>
                  </a:cubicBezTo>
                  <a:lnTo>
                    <a:pt x="1353233" y="685632"/>
                  </a:lnTo>
                  <a:lnTo>
                    <a:pt x="1369924" y="671256"/>
                  </a:lnTo>
                  <a:cubicBezTo>
                    <a:pt x="1375658" y="666631"/>
                    <a:pt x="1381520" y="662255"/>
                    <a:pt x="1387380" y="657755"/>
                  </a:cubicBezTo>
                  <a:lnTo>
                    <a:pt x="1422422" y="630877"/>
                  </a:lnTo>
                  <a:lnTo>
                    <a:pt x="1492759" y="577248"/>
                  </a:lnTo>
                  <a:cubicBezTo>
                    <a:pt x="1504355" y="567997"/>
                    <a:pt x="1516714" y="559997"/>
                    <a:pt x="1528820" y="551496"/>
                  </a:cubicBezTo>
                  <a:lnTo>
                    <a:pt x="1565390" y="526370"/>
                  </a:lnTo>
                  <a:lnTo>
                    <a:pt x="1639040" y="476490"/>
                  </a:lnTo>
                  <a:cubicBezTo>
                    <a:pt x="1689754" y="445613"/>
                    <a:pt x="1740723" y="414986"/>
                    <a:pt x="1792075" y="384859"/>
                  </a:cubicBezTo>
                  <a:cubicBezTo>
                    <a:pt x="2000282" y="268724"/>
                    <a:pt x="2224927" y="179467"/>
                    <a:pt x="2455943" y="117836"/>
                  </a:cubicBezTo>
                  <a:cubicBezTo>
                    <a:pt x="2687088" y="55957"/>
                    <a:pt x="2923964" y="21204"/>
                    <a:pt x="3159952" y="7203"/>
                  </a:cubicBezTo>
                  <a:cubicBezTo>
                    <a:pt x="3219076" y="3515"/>
                    <a:pt x="3277945" y="1389"/>
                    <a:pt x="3336813" y="499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5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pic>
        <p:nvPicPr>
          <p:cNvPr id="47" name="Graphic 46" descr="Beginning">
            <a:extLst>
              <a:ext uri="{FF2B5EF4-FFF2-40B4-BE49-F238E27FC236}">
                <a16:creationId xmlns:a16="http://schemas.microsoft.com/office/drawing/2014/main" id="{A0B50FCA-C288-5680-377A-28A5294DE1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29652" y="1859078"/>
            <a:ext cx="3821102" cy="3821102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500886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907427-155C-FB9A-E79F-EA8FB19B21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918E8B-D275-DE6D-42C1-9EFCB9489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8547" y="247870"/>
            <a:ext cx="10063163" cy="547158"/>
          </a:xfrm>
        </p:spPr>
        <p:txBody>
          <a:bodyPr/>
          <a:lstStyle/>
          <a:p>
            <a:pPr algn="ctr"/>
            <a:r>
              <a:rPr lang="en-US" sz="2000"/>
              <a:t>References</a:t>
            </a:r>
            <a:endParaRPr lang="en-US" sz="240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A06DBB3-4FB9-B168-1546-2A01A15CFE73}"/>
              </a:ext>
            </a:extLst>
          </p:cNvPr>
          <p:cNvSpPr/>
          <p:nvPr/>
        </p:nvSpPr>
        <p:spPr>
          <a:xfrm>
            <a:off x="736600" y="1504950"/>
            <a:ext cx="10007600" cy="70485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Consolas" panose="020B0609020204030204" pitchFamily="49" charset="0"/>
                <a:hlinkClick r:id="rId2"/>
              </a:rPr>
              <a:t>[ADMM notes CMU]</a:t>
            </a:r>
            <a:r>
              <a:rPr lang="en-US">
                <a:latin typeface="Consolas" panose="020B0609020204030204" pitchFamily="49" charset="0"/>
              </a:rPr>
              <a:t> Index of /~</a:t>
            </a:r>
            <a:r>
              <a:rPr lang="en-US" err="1">
                <a:latin typeface="Consolas" panose="020B0609020204030204" pitchFamily="49" charset="0"/>
              </a:rPr>
              <a:t>ryantibs</a:t>
            </a:r>
            <a:r>
              <a:rPr lang="en-US">
                <a:latin typeface="Consolas" panose="020B0609020204030204" pitchFamily="49" charset="0"/>
              </a:rPr>
              <a:t>/</a:t>
            </a:r>
            <a:r>
              <a:rPr lang="en-US" err="1">
                <a:latin typeface="Consolas" panose="020B0609020204030204" pitchFamily="49" charset="0"/>
              </a:rPr>
              <a:t>convexopt</a:t>
            </a:r>
            <a:r>
              <a:rPr lang="en-US">
                <a:latin typeface="Consolas" panose="020B0609020204030204" pitchFamily="49" charset="0"/>
              </a:rPr>
              <a:t>/scribes. (2025, September 01). Retrieved from https://www.stat.cmu.edu/~ryantibs/convexopt/scribes </a:t>
            </a:r>
            <a:endParaRPr lang="en-IN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50645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tx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9E57270-D3E6-15FB-24CC-E873A7F92D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7C528-78F3-13E3-570B-7D2D34D96E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8547" y="247870"/>
            <a:ext cx="10063163" cy="547158"/>
          </a:xfrm>
        </p:spPr>
        <p:txBody>
          <a:bodyPr/>
          <a:lstStyle/>
          <a:p>
            <a:pPr algn="ctr"/>
            <a:r>
              <a:rPr lang="en-US" sz="2000" err="1"/>
              <a:t>tENApp</a:t>
            </a:r>
            <a:r>
              <a:rPr lang="en-US" sz="2000"/>
              <a:t> Algorithm</a:t>
            </a:r>
            <a:br>
              <a:rPr lang="en-US" sz="2400"/>
            </a:br>
            <a:r>
              <a:rPr lang="en-IN" sz="1100"/>
              <a:t>Terminal SOC Constraint </a:t>
            </a:r>
            <a:r>
              <a:rPr lang="en-IN" sz="1100">
                <a:solidFill>
                  <a:schemeClr val="accent6">
                    <a:lumMod val="60000"/>
                    <a:lumOff val="40000"/>
                  </a:schemeClr>
                </a:solidFill>
              </a:rPr>
              <a:t>Relaxed</a:t>
            </a:r>
            <a:endParaRPr lang="en-US" sz="240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B623D955-29A7-5907-33C8-61F70B90DD42}"/>
                  </a:ext>
                </a:extLst>
              </p:cNvPr>
              <p:cNvSpPr/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𝑡𝐸𝑁𝐴𝑝𝑝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B623D955-29A7-5907-33C8-61F70B90DD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blipFill>
                <a:blip r:embed="rId2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62F304C5-A9D2-EBD5-6F70-6B1DAA7BBC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1177" y="1085031"/>
            <a:ext cx="4231423" cy="538443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BF9CA343-F06A-0B3F-1798-DA86D0DC1F66}"/>
                  </a:ext>
                </a:extLst>
              </p:cNvPr>
              <p:cNvSpPr/>
              <p:nvPr/>
            </p:nvSpPr>
            <p:spPr>
              <a:xfrm>
                <a:off x="692663" y="1859730"/>
                <a:ext cx="3462718" cy="4562081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Time-steps divided like ‘areas’, coupled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I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I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𝜇</m:t>
                        </m:r>
                      </m:e>
                      <m:sub>
                        <m:r>
                          <a:rPr kumimoji="0" lang="en-I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𝑆𝑂𝐶</m:t>
                        </m:r>
                      </m:sub>
                    </m:sSub>
                  </m:oMath>
                </a14:m>
                <a:r>
                  <a:rPr kumimoji="0" lang="en-IN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and </a:t>
                </a:r>
                <a14:m>
                  <m:oMath xmlns:m="http://schemas.openxmlformats.org/officeDocument/2006/math">
                    <m:r>
                      <a:rPr kumimoji="0" lang="en-IN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𝐵</m:t>
                    </m:r>
                  </m:oMath>
                </a14:m>
                <a:r>
                  <a:rPr kumimoji="0" lang="en-IN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.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IN">
                  <a:solidFill>
                    <a:srgbClr val="FFFFFF"/>
                  </a:solidFill>
                  <a:latin typeface="Corbel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Consensus variables for </a:t>
                </a:r>
                <a:r>
                  <a:rPr kumimoji="0" lang="en-IN" sz="1800" b="0" i="1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current </a:t>
                </a:r>
                <a:r>
                  <a:rPr kumimoji="0" lang="en-IN" sz="1800" b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macro-iteration only used from results obtained from </a:t>
                </a:r>
                <a:r>
                  <a:rPr kumimoji="0" lang="en-IN" sz="1800" b="0" i="1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last</a:t>
                </a:r>
                <a:r>
                  <a:rPr kumimoji="0" lang="en-IN" sz="1800" b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macro-iteration.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IN" i="0">
                  <a:solidFill>
                    <a:srgbClr val="FFFFFF"/>
                  </a:solidFill>
                  <a:latin typeface="Corbel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800" b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Unlike DDP, where 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800" b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for the problem </a:t>
                </a:r>
                <a14:m>
                  <m:oMath xmlns:m="http://schemas.openxmlformats.org/officeDocument/2006/math">
                    <m:r>
                      <a:rPr kumimoji="0" lang="en-IN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(</m:t>
                    </m:r>
                    <m:r>
                      <a:rPr kumimoji="0" lang="en-IN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𝑡</m:t>
                    </m:r>
                    <m:r>
                      <a:rPr kumimoji="0" lang="en-IN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 </m:t>
                    </m:r>
                    <m:r>
                      <a:rPr kumimoji="0" lang="en-IN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𝑘</m:t>
                    </m:r>
                    <m:r>
                      <a:rPr kumimoji="0" lang="en-IN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)</m:t>
                    </m:r>
                  </m:oMath>
                </a14:m>
                <a:r>
                  <a:rPr kumimoji="0" lang="en-IN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I’d use </a:t>
                </a:r>
                <a14:m>
                  <m:oMath xmlns:m="http://schemas.openxmlformats.org/officeDocument/2006/math">
                    <m:r>
                      <a:rPr kumimoji="0" lang="en-IN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(</m:t>
                    </m:r>
                    <m:sSubSup>
                      <m:sSubSupPr>
                        <m:ctrlPr>
                          <a:rPr kumimoji="0" lang="en-I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SupPr>
                      <m:e>
                        <m:r>
                          <a:rPr kumimoji="0" lang="en-I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𝐵</m:t>
                        </m:r>
                      </m:e>
                      <m:sub>
                        <m:r>
                          <a:rPr kumimoji="0" lang="en-I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𝑘</m:t>
                        </m:r>
                      </m:sub>
                      <m:sup>
                        <m:d>
                          <m:dPr>
                            <m:begChr m:val="{"/>
                            <m:endChr m:val="}"/>
                            <m:ctrlPr>
                              <a:rPr kumimoji="0" lang="en-I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FF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r>
                              <a:rPr kumimoji="0" lang="en-I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FF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𝑡</m:t>
                            </m:r>
                            <m:r>
                              <a:rPr kumimoji="0" lang="en-I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FF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−1</m:t>
                            </m:r>
                          </m:e>
                        </m:d>
                      </m:sup>
                    </m:sSubSup>
                    <m:r>
                      <a:rPr kumimoji="0" lang="en-IN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 </m:t>
                    </m:r>
                    <m:sSubSup>
                      <m:sSubSupPr>
                        <m:ctrlPr>
                          <a:rPr kumimoji="0" lang="en-I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SupPr>
                      <m:e>
                        <m:r>
                          <a:rPr kumimoji="0" lang="en-I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𝜇</m:t>
                        </m:r>
                      </m:e>
                      <m:sub>
                        <m:d>
                          <m:dPr>
                            <m:begChr m:val="{"/>
                            <m:endChr m:val="}"/>
                            <m:ctrlPr>
                              <a:rPr kumimoji="0" lang="en-I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FF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r>
                              <a:rPr kumimoji="0" lang="en-I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FF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𝑘</m:t>
                            </m:r>
                            <m:r>
                              <a:rPr kumimoji="0" lang="en-I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FF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−1</m:t>
                            </m:r>
                          </m:e>
                        </m:d>
                      </m:sub>
                      <m:sup>
                        <m:d>
                          <m:dPr>
                            <m:begChr m:val="{"/>
                            <m:endChr m:val="}"/>
                            <m:ctrlPr>
                              <a:rPr kumimoji="0" lang="en-I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FF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r>
                              <a:rPr kumimoji="0" lang="en-I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FF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𝑡</m:t>
                            </m:r>
                            <m:r>
                              <a:rPr kumimoji="0" lang="en-I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FF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+1</m:t>
                            </m:r>
                          </m:e>
                        </m:d>
                      </m:sup>
                    </m:sSubSup>
                    <m:r>
                      <a:rPr kumimoji="0" lang="en-IN" sz="1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)</m:t>
                    </m:r>
                  </m:oMath>
                </a14:m>
                <a:r>
                  <a:rPr kumimoji="0" lang="en-IN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In </a:t>
                </a:r>
                <a:r>
                  <a:rPr kumimoji="0" lang="en-IN" sz="1800" b="0" i="0" u="none" strike="noStrike" kern="1200" cap="none" spc="0" normalizeH="0" baseline="0" noProof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tENApp</a:t>
                </a:r>
                <a:r>
                  <a:rPr kumimoji="0" lang="en-IN" sz="1800" b="0" i="0" u="none" strike="noStrike" kern="1200" cap="none" spc="0" normalizeH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I’m using </a:t>
                </a:r>
                <a14:m>
                  <m:oMath xmlns:m="http://schemas.openxmlformats.org/officeDocument/2006/math">
                    <m:r>
                      <a:rPr kumimoji="0" lang="en-IN" sz="18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(</m:t>
                    </m:r>
                    <m:sSubSup>
                      <m:sSubSupPr>
                        <m:ctrlPr>
                          <a:rPr kumimoji="0" lang="en-IN" sz="18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SupPr>
                      <m:e>
                        <m:r>
                          <a:rPr kumimoji="0" lang="en-IN" sz="18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𝐵</m:t>
                        </m:r>
                      </m:e>
                      <m:sub>
                        <m:d>
                          <m:dPr>
                            <m:begChr m:val="{"/>
                            <m:endChr m:val="}"/>
                            <m:ctrlPr>
                              <a:rPr kumimoji="0" lang="en-IN" sz="1800" b="0" i="1" u="none" strike="noStrike" kern="1200" cap="none" spc="0" normalizeH="0" noProof="0" smtClean="0">
                                <a:ln>
                                  <a:noFill/>
                                </a:ln>
                                <a:solidFill>
                                  <a:srgbClr val="FFFF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r>
                              <a:rPr kumimoji="0" lang="en-IN" sz="1800" b="0" i="1" u="none" strike="noStrike" kern="1200" cap="none" spc="0" normalizeH="0" noProof="0" smtClean="0">
                                <a:ln>
                                  <a:noFill/>
                                </a:ln>
                                <a:solidFill>
                                  <a:srgbClr val="FFFF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𝑘</m:t>
                            </m:r>
                            <m:r>
                              <a:rPr kumimoji="0" lang="en-IN" sz="1800" b="0" i="1" u="none" strike="noStrike" kern="1200" cap="none" spc="0" normalizeH="0" noProof="0" smtClean="0">
                                <a:ln>
                                  <a:noFill/>
                                </a:ln>
                                <a:solidFill>
                                  <a:srgbClr val="FFFF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−1</m:t>
                            </m:r>
                          </m:e>
                        </m:d>
                      </m:sub>
                      <m:sup>
                        <m:d>
                          <m:dPr>
                            <m:begChr m:val="{"/>
                            <m:endChr m:val="}"/>
                            <m:ctrlPr>
                              <a:rPr kumimoji="0" lang="en-IN" sz="1800" b="0" i="1" u="none" strike="noStrike" kern="1200" cap="none" spc="0" normalizeH="0" noProof="0" smtClean="0">
                                <a:ln>
                                  <a:noFill/>
                                </a:ln>
                                <a:solidFill>
                                  <a:srgbClr val="FFFF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r>
                              <a:rPr kumimoji="0" lang="en-IN" sz="1800" b="0" i="1" u="none" strike="noStrike" kern="1200" cap="none" spc="0" normalizeH="0" noProof="0" smtClean="0">
                                <a:ln>
                                  <a:noFill/>
                                </a:ln>
                                <a:solidFill>
                                  <a:srgbClr val="FFFF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𝑡</m:t>
                            </m:r>
                            <m:r>
                              <a:rPr kumimoji="0" lang="en-IN" sz="1800" b="0" i="1" u="none" strike="noStrike" kern="1200" cap="none" spc="0" normalizeH="0" noProof="0" smtClean="0">
                                <a:ln>
                                  <a:noFill/>
                                </a:ln>
                                <a:solidFill>
                                  <a:srgbClr val="FFFF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−1</m:t>
                            </m:r>
                          </m:e>
                        </m:d>
                      </m:sup>
                    </m:sSubSup>
                    <m:r>
                      <a:rPr kumimoji="0" lang="en-IN" sz="18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 </m:t>
                    </m:r>
                    <m:sSubSup>
                      <m:sSubSupPr>
                        <m:ctrlPr>
                          <a:rPr kumimoji="0" lang="en-IN" sz="18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SupPr>
                      <m:e>
                        <m:r>
                          <a:rPr kumimoji="0" lang="en-IN" sz="18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𝜇</m:t>
                        </m:r>
                      </m:e>
                      <m:sub>
                        <m:d>
                          <m:dPr>
                            <m:begChr m:val="{"/>
                            <m:endChr m:val="}"/>
                            <m:ctrlPr>
                              <a:rPr kumimoji="0" lang="en-IN" sz="1800" b="0" i="1" u="none" strike="noStrike" kern="1200" cap="none" spc="0" normalizeH="0" noProof="0" smtClean="0">
                                <a:ln>
                                  <a:noFill/>
                                </a:ln>
                                <a:solidFill>
                                  <a:srgbClr val="FFFF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r>
                              <a:rPr kumimoji="0" lang="en-IN" sz="1800" b="0" i="1" u="none" strike="noStrike" kern="1200" cap="none" spc="0" normalizeH="0" noProof="0" smtClean="0">
                                <a:ln>
                                  <a:noFill/>
                                </a:ln>
                                <a:solidFill>
                                  <a:srgbClr val="FFFF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𝑘</m:t>
                            </m:r>
                            <m:r>
                              <a:rPr kumimoji="0" lang="en-IN" sz="1800" b="0" i="1" u="none" strike="noStrike" kern="1200" cap="none" spc="0" normalizeH="0" noProof="0" smtClean="0">
                                <a:ln>
                                  <a:noFill/>
                                </a:ln>
                                <a:solidFill>
                                  <a:srgbClr val="FFFF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−1</m:t>
                            </m:r>
                          </m:e>
                        </m:d>
                      </m:sub>
                      <m:sup>
                        <m:d>
                          <m:dPr>
                            <m:begChr m:val="{"/>
                            <m:endChr m:val="}"/>
                            <m:ctrlPr>
                              <a:rPr kumimoji="0" lang="en-IN" sz="1800" b="0" i="1" u="none" strike="noStrike" kern="1200" cap="none" spc="0" normalizeH="0" noProof="0" smtClean="0">
                                <a:ln>
                                  <a:noFill/>
                                </a:ln>
                                <a:solidFill>
                                  <a:srgbClr val="FFFF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r>
                              <a:rPr kumimoji="0" lang="en-IN" sz="1800" b="0" i="1" u="none" strike="noStrike" kern="1200" cap="none" spc="0" normalizeH="0" noProof="0" smtClean="0">
                                <a:ln>
                                  <a:noFill/>
                                </a:ln>
                                <a:solidFill>
                                  <a:srgbClr val="FFFF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𝑡</m:t>
                            </m:r>
                            <m:r>
                              <a:rPr kumimoji="0" lang="en-IN" sz="1800" b="0" i="1" u="none" strike="noStrike" kern="1200" cap="none" spc="0" normalizeH="0" noProof="0" smtClean="0">
                                <a:ln>
                                  <a:noFill/>
                                </a:ln>
                                <a:solidFill>
                                  <a:srgbClr val="FFFF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+1</m:t>
                            </m:r>
                          </m:e>
                        </m:d>
                      </m:sup>
                    </m:sSubSup>
                    <m:r>
                      <a:rPr kumimoji="0" lang="en-IN" sz="18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)</m:t>
                    </m:r>
                  </m:oMath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BF9CA343-F06A-0B3F-1798-DA86D0DC1F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663" y="1859730"/>
                <a:ext cx="3462718" cy="456208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599343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tx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9E68A82-415B-97A0-4B64-D17BB63B70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061640D-29AD-1987-9809-3D0461CCC19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</p:spPr>
            <p:txBody>
              <a:bodyPr/>
              <a:lstStyle/>
              <a:p>
                <a:pPr algn="ctr"/>
                <a:r>
                  <a:rPr lang="en-US" sz="2000"/>
                  <a:t>DDP Trajectory vs #Forward Passes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000"/>
                  <a:t>: </a:t>
                </a:r>
                <a:r>
                  <a:rPr lang="en-US" sz="2000" err="1"/>
                  <a:t>LinDistFlow</a:t>
                </a:r>
                <a:r>
                  <a:rPr lang="en-US" sz="2000"/>
                  <a:t> Model</a:t>
                </a:r>
                <a:br>
                  <a:rPr lang="en-US" sz="2400"/>
                </a:br>
                <a:r>
                  <a:rPr lang="en-IN" sz="1100"/>
                  <a:t>Terminal SOC Constraint </a:t>
                </a:r>
                <a:r>
                  <a:rPr lang="en-IN" sz="110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Relaxed</a:t>
                </a:r>
                <a:endParaRPr lang="en-US" sz="240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061640D-29AD-1987-9809-3D0461CCC19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  <a:blipFill>
                <a:blip r:embed="rId2"/>
                <a:stretch>
                  <a:fillRect b="-168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8225BE37-2BD0-DA58-B149-A6A804F0EFF5}"/>
                  </a:ext>
                </a:extLst>
              </p:cNvPr>
              <p:cNvSpPr/>
              <p:nvPr/>
            </p:nvSpPr>
            <p:spPr>
              <a:xfrm>
                <a:off x="874411" y="317519"/>
                <a:ext cx="1549611" cy="547158"/>
              </a:xfrm>
              <a:prstGeom prst="rect">
                <a:avLst/>
              </a:prstGeom>
              <a:solidFill>
                <a:srgbClr val="CA1237">
                  <a:alpha val="76078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𝐼𝐸𝐸𝐸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123</m:t>
                      </m:r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𝐴</m:t>
                          </m:r>
                        </m:e>
                        <m:sub>
                          <m:d>
                            <m:dPr>
                              <m:begChr m:val="{"/>
                              <m:endChr m:val="}"/>
                              <m:ctrlP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𝑝h</m:t>
                              </m:r>
                            </m:e>
                          </m:d>
                        </m:sub>
                      </m:sSub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 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=24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8225BE37-2BD0-DA58-B149-A6A804F0EF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411" y="317519"/>
                <a:ext cx="1549611" cy="547158"/>
              </a:xfrm>
              <a:prstGeom prst="rect">
                <a:avLst/>
              </a:prstGeom>
              <a:blipFill>
                <a:blip r:embed="rId3"/>
                <a:stretch>
                  <a:fillRect l="-4280" r="-1167" b="-5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6E2EE1C-C65C-8FC3-4AD8-8101C9842D60}"/>
                  </a:ext>
                </a:extLst>
              </p:cNvPr>
              <p:cNvSpPr/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𝐷𝐷𝑃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6E2EE1C-C65C-8FC3-4AD8-8101C9842D6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angle 28">
            <a:extLst>
              <a:ext uri="{FF2B5EF4-FFF2-40B4-BE49-F238E27FC236}">
                <a16:creationId xmlns:a16="http://schemas.microsoft.com/office/drawing/2014/main" id="{9825BDA2-29E8-3E75-4AB6-C2ECF2660E96}"/>
              </a:ext>
            </a:extLst>
          </p:cNvPr>
          <p:cNvSpPr/>
          <p:nvPr/>
        </p:nvSpPr>
        <p:spPr>
          <a:xfrm>
            <a:off x="9420474" y="881101"/>
            <a:ext cx="1821236" cy="407860"/>
          </a:xfrm>
          <a:prstGeom prst="rect">
            <a:avLst/>
          </a:prstGeom>
          <a:solidFill>
            <a:srgbClr val="CA1237">
              <a:alpha val="7607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BruteForced</a:t>
            </a:r>
            <a:r>
              <a: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 (BF)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31FE576C-3B6C-F0C0-1228-91A8BADADAF3}"/>
                  </a:ext>
                </a:extLst>
              </p:cNvPr>
              <p:cNvSpPr/>
              <p:nvPr/>
            </p:nvSpPr>
            <p:spPr>
              <a:xfrm>
                <a:off x="7327900" y="6374411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𝑘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𝑀𝑎𝑥</m:t>
                          </m:r>
                        </m:sub>
                      </m:sSub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=25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31FE576C-3B6C-F0C0-1228-91A8BADADA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7900" y="6374411"/>
                <a:ext cx="1821236" cy="40786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4DB09CE6-E4F5-02D0-7241-71D0FE5381C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61594" y="1859094"/>
            <a:ext cx="6108716" cy="405972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01835F7F-2482-0EED-C430-022E79466446}"/>
                  </a:ext>
                </a:extLst>
              </p:cNvPr>
              <p:cNvSpPr/>
              <p:nvPr/>
            </p:nvSpPr>
            <p:spPr>
              <a:xfrm>
                <a:off x="1547432" y="6285021"/>
                <a:ext cx="2482849" cy="2554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𝛾</m:t>
                    </m:r>
                    <m:r>
                      <a:rPr kumimoji="0" lang="en-US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=1</m:t>
                    </m:r>
                  </m:oMath>
                </a14:m>
                <a:r>
                  <a:rPr kumimoji="0" lang="en-IN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(no update damping)</a:t>
                </a:r>
              </a:p>
            </p:txBody>
          </p:sp>
        </mc:Choice>
        <mc:Fallback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01835F7F-2482-0EED-C430-022E7946644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432" y="6285021"/>
                <a:ext cx="2482849" cy="255460"/>
              </a:xfrm>
              <a:prstGeom prst="rect">
                <a:avLst/>
              </a:prstGeom>
              <a:blipFill>
                <a:blip r:embed="rId7"/>
                <a:stretch>
                  <a:fillRect t="-11364" b="-29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F42C4AA-15C4-3CAD-E702-C7A4C6CBB52F}"/>
                  </a:ext>
                </a:extLst>
              </p:cNvPr>
              <p:cNvSpPr txBox="1"/>
              <p:nvPr/>
            </p:nvSpPr>
            <p:spPr>
              <a:xfrm>
                <a:off x="7981950" y="1757254"/>
                <a:ext cx="3816350" cy="2031325"/>
              </a:xfrm>
              <a:prstGeom prst="rect">
                <a:avLst/>
              </a:prstGeom>
              <a:solidFill>
                <a:schemeClr val="accent2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IN"/>
                  <a:t>This is DDP on linearized model with the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IN"/>
                  <a:t>(s) warm-started with the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IN"/>
                  <a:t>(s) from the true linearized MPOPF solution. In theory the values should not change at all. In practice they still fluctuate, but mostly hovering around the optimal point.</a:t>
                </a: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F42C4AA-15C4-3CAD-E702-C7A4C6CBB5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1950" y="1757254"/>
                <a:ext cx="3816350" cy="2031325"/>
              </a:xfrm>
              <a:prstGeom prst="rect">
                <a:avLst/>
              </a:prstGeom>
              <a:blipFill>
                <a:blip r:embed="rId8"/>
                <a:stretch>
                  <a:fillRect l="-1278" t="-1502" r="-958" b="-390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242641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2021-Brand-8-19-21">
      <a:dk1>
        <a:srgbClr val="000000"/>
      </a:dk1>
      <a:lt1>
        <a:srgbClr val="FFFFFF"/>
      </a:lt1>
      <a:dk2>
        <a:srgbClr val="4D4D4D"/>
      </a:dk2>
      <a:lt2>
        <a:srgbClr val="A60F2D"/>
      </a:lt2>
      <a:accent1>
        <a:srgbClr val="CA1237"/>
      </a:accent1>
      <a:accent2>
        <a:srgbClr val="002D61"/>
      </a:accent2>
      <a:accent3>
        <a:srgbClr val="F3E700"/>
      </a:accent3>
      <a:accent4>
        <a:srgbClr val="FF6727"/>
      </a:accent4>
      <a:accent5>
        <a:srgbClr val="AADC24"/>
      </a:accent5>
      <a:accent6>
        <a:srgbClr val="5BC3F5"/>
      </a:accent6>
      <a:hlink>
        <a:srgbClr val="CA1237"/>
      </a:hlink>
      <a:folHlink>
        <a:srgbClr val="FF0000"/>
      </a:folHlink>
    </a:clrScheme>
    <a:fontScheme name="Corbel">
      <a:majorFont>
        <a:latin typeface="Corbel"/>
        <a:ea typeface=""/>
        <a:cs typeface=""/>
      </a:majorFont>
      <a:minorFont>
        <a:latin typeface="Corbe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Application>Microsoft Office PowerPoint</Application>
  <PresentationFormat>Widescreen</PresentationFormat>
  <Slides>48</Slides>
  <Notes>1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49" baseType="lpstr">
      <vt:lpstr>Office Theme</vt:lpstr>
      <vt:lpstr>Scalable Multi-Period Optimal Power Flow for Active Power Distribution Systems or simply, Scalable MP-OPF in ADS</vt:lpstr>
      <vt:lpstr>Consensus ADMM formulation</vt:lpstr>
      <vt:lpstr>Consensus ADMM formulation</vt:lpstr>
      <vt:lpstr>Consensus ADMM formulation</vt:lpstr>
      <vt:lpstr>Consensus ADMM formulation</vt:lpstr>
      <vt:lpstr>Latest Slides End Here. Previous Slides Follow.</vt:lpstr>
      <vt:lpstr>References</vt:lpstr>
      <vt:lpstr>tENApp Algorithm Terminal SOC Constraint Relaxed</vt:lpstr>
      <vt:lpstr>DDP Trajectory vs #Forward Passes [k]: LinDistFlow Model Terminal SOC Constraint Relaxed</vt:lpstr>
      <vt:lpstr>DDP Trajectory vs #Forward Passes [k]: LinDistFlow Model Terminal SOC Constraint Relaxed</vt:lpstr>
      <vt:lpstr>DDP Trajectory vs #Forward Passes [k]: LinDistFlow Model Terminal SOC Constraint Relaxed</vt:lpstr>
      <vt:lpstr>tENApp Trajectory vs #Forward Passes [k]: LinDistFlow Model Terminal SOC Constraint Relaxed</vt:lpstr>
      <vt:lpstr>tENApp Trajectory vs #Forward Passes [k]: LinDistFlow Model Terminal SOC Constraint Relaxed</vt:lpstr>
      <vt:lpstr>tENApp Trajectory vs #Forward Passes [k]: LinDistFlow Model Terminal SOC Constraint Relaxed</vt:lpstr>
      <vt:lpstr>tENApp Trajectory vs #Forward Passes [k]: LinDistFlow Model Terminal SOC Constraint Relaxed</vt:lpstr>
      <vt:lpstr>tENApp Trajectory vs #Forward Passes [k]: LinDistFlow Model Terminal SOC Constraint Relaxed</vt:lpstr>
      <vt:lpstr>tENApp Trajectory vs #Forward Passes [k]: LinDistFlow Model Terminal SOC Constraint Relaxed</vt:lpstr>
      <vt:lpstr>tENApp Trajectory vs #Forward Passes [k]: LinDistFlow Model Terminal SOC Constraint Relaxed</vt:lpstr>
      <vt:lpstr>tENApp Trajectory vs #Forward Passes [k]: LinDistFlow Model Terminal SOC Constraint Relaxed</vt:lpstr>
      <vt:lpstr>DDP Trajectory vs #Forward Passes [k]: LinDistFlow Model Terminal SOC Constraint Relaxed</vt:lpstr>
      <vt:lpstr>DDP Trajectory vs #Forward Passes [k]: LinDistFlow Model Terminal SOC Constraint Relaxed</vt:lpstr>
      <vt:lpstr>DDP Trajectory vs #Forward Passes [k]: LinDistFlow Model Terminal SOC Constraint Relaxed</vt:lpstr>
      <vt:lpstr>DDP Trajectory vs #Forward Passes [k] Terminal SOC Constraint Relaxed</vt:lpstr>
      <vt:lpstr>DDP Trajectory vs #Forward Passes [k] Terminal SOC Constraint Relaxed</vt:lpstr>
      <vt:lpstr>DDP Trajectory vs #Forward Passes [k] Terminal SOC Constraint Relaxed</vt:lpstr>
      <vt:lpstr>DDP Trajectory vs #Forward Passes [k] Terminal SOC Constraint Relaxed</vt:lpstr>
      <vt:lpstr>DDP Trajectory vs #Forward Passes [k] Terminal SOC Constraint Relaxed</vt:lpstr>
      <vt:lpstr>DDP Trajectory vs #Forward Passes [k] Terminal SOC Constraint Relaxed</vt:lpstr>
      <vt:lpstr>DDP Trajectory vs #Forward Passes [k] Terminal SOC Constraint Relaxed</vt:lpstr>
      <vt:lpstr>DDP Trajectory vs #Forward Passes [k] Terminal SOC Constraint Relaxed</vt:lpstr>
      <vt:lpstr>DDP Trajectory vs #Forward Passes [k] Terminal SOC Constraint Relaxed</vt:lpstr>
      <vt:lpstr>DDP Trajectory vs #Forward Passes [k] Terminal SOC Constraint Relaxed</vt:lpstr>
      <vt:lpstr>DDP Trajectory vs #Forward Passes [k] Terminal SOC Constraint Relaxed</vt:lpstr>
      <vt:lpstr>DDP Trajectory vs #Forward Passes [k] Terminal SOC Constraint Relaxed</vt:lpstr>
      <vt:lpstr>DDP Trajectory vs #Forward Passes [k] Terminal SOC Constraint Relaxed</vt:lpstr>
      <vt:lpstr>IEEE 730 1ph Node System</vt:lpstr>
      <vt:lpstr>Comparison of  BFM-NL-1ph and LinDistFlow-1ph Optimization Results</vt:lpstr>
      <vt:lpstr>Comparison of  BFM-NL-1ph and LinDistFlow-1ph Optimization Results</vt:lpstr>
      <vt:lpstr>Comparison of  BFM-NL-1ph and LinDistFlow-1ph Optimization Results</vt:lpstr>
      <vt:lpstr>DDP Trajectory vs #Forward Passes [k] Terminal SOC Constraint Relaxed</vt:lpstr>
      <vt:lpstr>DDP Trajectory vs #Forward Passes [k] Terminal SOC Constraint Relaxed</vt:lpstr>
      <vt:lpstr>DDP Trajectory vs #Forward Passes [k] Terminal SOC Constraint Relaxed</vt:lpstr>
      <vt:lpstr>DDP Trajectory vs #Forward Passes [k] Terminal SOC Constraint Relaxed</vt:lpstr>
      <vt:lpstr>DDP Trajectory vs #Forward Passes [k] Terminal SOC Constraint Relaxed</vt:lpstr>
      <vt:lpstr>DDP Trajectory vs #Forward Passes [k] Terminal SOC Constraint Relaxed</vt:lpstr>
      <vt:lpstr>DDP Trajectory vs #Forward Passes [k] Terminal SOC Constraint Relaxed</vt:lpstr>
      <vt:lpstr>DDP Trajectory vs #Forward Passes [k] Terminal SOC Constraint Relaxed</vt:lpstr>
      <vt:lpstr>DDP Trajectory vs #Forward Passes [k] Terminal SOC Constraint Relaxed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Jha, Aryan Ritwajeet</dc:creator>
  <cp:revision>1</cp:revision>
  <dcterms:created xsi:type="dcterms:W3CDTF">2024-11-08T22:04:07Z</dcterms:created>
  <dcterms:modified xsi:type="dcterms:W3CDTF">2025-09-02T06:57:27Z</dcterms:modified>
</cp:coreProperties>
</file>